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15" r:id="rId25"/>
    <p:sldId id="312" r:id="rId26"/>
    <p:sldId id="259" r:id="rId27"/>
    <p:sldId id="260" r:id="rId28"/>
    <p:sldId id="261" r:id="rId29"/>
    <p:sldId id="262" r:id="rId30"/>
    <p:sldId id="263" r:id="rId31"/>
    <p:sldId id="264"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 id="337"/>
            <p14:sldId id="338"/>
            <p14:sldId id="339"/>
            <p14:sldId id="340"/>
            <p14:sldId id="341"/>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74" autoAdjust="0"/>
    <p:restoredTop sz="94660"/>
  </p:normalViewPr>
  <p:slideViewPr>
    <p:cSldViewPr>
      <p:cViewPr varScale="1">
        <p:scale>
          <a:sx n="127" d="100"/>
          <a:sy n="127" d="100"/>
        </p:scale>
        <p:origin x="16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802.11-19/1362r0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2019-07-24</a:t>
            </a:r>
          </a:p>
        </p:txBody>
      </p:sp>
      <p:sp>
        <p:nvSpPr>
          <p:cNvPr id="6" name="Date Placeholder 3"/>
          <p:cNvSpPr>
            <a:spLocks noGrp="1"/>
          </p:cNvSpPr>
          <p:nvPr>
            <p:ph type="dt" idx="10"/>
          </p:nvPr>
        </p:nvSpPr>
        <p:spPr/>
        <p:txBody>
          <a:bodyPr/>
          <a:lstStyle/>
          <a:p>
            <a:r>
              <a:rPr lang="en-US"/>
              <a:t>July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4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16143</TotalTime>
  <Words>1903</Words>
  <Application>Microsoft Office PowerPoint</Application>
  <PresentationFormat>Widescreen</PresentationFormat>
  <Paragraphs>321</Paragraphs>
  <Slides>31</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 - 201904</cp:lastModifiedBy>
  <cp:revision>103</cp:revision>
  <cp:lastPrinted>1601-01-01T00:00:00Z</cp:lastPrinted>
  <dcterms:created xsi:type="dcterms:W3CDTF">2018-08-06T10:28:59Z</dcterms:created>
  <dcterms:modified xsi:type="dcterms:W3CDTF">2019-08-07T07:23:18Z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2019-07-31 17:14:39Z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