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14" r:id="rId16"/>
    <p:sldId id="313" r:id="rId17"/>
    <p:sldId id="289" r:id="rId18"/>
    <p:sldId id="290" r:id="rId19"/>
    <p:sldId id="315" r:id="rId20"/>
    <p:sldId id="312" r:id="rId21"/>
    <p:sldId id="259" r:id="rId22"/>
    <p:sldId id="260" r:id="rId23"/>
    <p:sldId id="261" r:id="rId24"/>
    <p:sldId id="262" r:id="rId25"/>
    <p:sldId id="263"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July 31st Telecon" id="{C39A0ACE-7902-4CA4-A7DB-9FF67058AA84}">
          <p14:sldIdLst>
            <p14:sldId id="336"/>
            <p14:sldId id="314"/>
            <p14:sldId id="313"/>
            <p14:sldId id="289"/>
            <p14:sldId id="290"/>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462" autoAdjust="0"/>
    <p:restoredTop sz="94660"/>
  </p:normalViewPr>
  <p:slideViewPr>
    <p:cSldViewPr>
      <p:cViewPr varScale="1">
        <p:scale>
          <a:sx n="102" d="100"/>
          <a:sy n="102" d="100"/>
        </p:scale>
        <p:origin x="96" y="6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July to Sep. Teleconference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2019-07-24</a:t>
            </a:r>
            <a:endParaRPr lang="en-GB" sz="2000" b="0" dirty="0"/>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3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t>
            </a:r>
            <a:r>
              <a:rPr lang="en-US" altLang="en-US" dirty="0" smtClean="0">
                <a:solidFill>
                  <a:schemeClr val="tx2"/>
                </a:solidFill>
              </a:rPr>
              <a:t>July 31</a:t>
            </a:r>
            <a:r>
              <a:rPr lang="en-US" altLang="en-US" baseline="30000" dirty="0" smtClean="0">
                <a:solidFill>
                  <a:schemeClr val="tx2"/>
                </a:solidFill>
              </a:rPr>
              <a:t>st</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fr-FR" sz="1600" dirty="0" smtClean="0"/>
              <a:t>11-19-0662 - comment </a:t>
            </a:r>
            <a:r>
              <a:rPr lang="fr-FR" sz="1600" dirty="0" err="1"/>
              <a:t>resolution</a:t>
            </a:r>
            <a:r>
              <a:rPr lang="fr-FR" sz="1600" dirty="0"/>
              <a:t> LB240 - Section </a:t>
            </a:r>
            <a:r>
              <a:rPr lang="fr-FR" sz="1600" dirty="0" smtClean="0"/>
              <a:t>9.3.1.19 (Christian)</a:t>
            </a:r>
            <a:endParaRPr lang="en-US" sz="1600" dirty="0" smtClean="0"/>
          </a:p>
          <a:p>
            <a:pPr lvl="1" algn="just">
              <a:spcBef>
                <a:spcPct val="20000"/>
              </a:spcBef>
              <a:buFontTx/>
              <a:buChar char="•"/>
            </a:pPr>
            <a:r>
              <a:rPr lang="en-US" sz="1600" dirty="0" smtClean="0"/>
              <a:t>11-19-1368 - proposed </a:t>
            </a:r>
            <a:r>
              <a:rPr lang="en-US" sz="1600" dirty="0"/>
              <a:t>resolution for CID 1433 </a:t>
            </a:r>
            <a:r>
              <a:rPr lang="en-US" sz="1600" dirty="0" smtClean="0"/>
              <a:t>(Ganesh)</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p>
          <a:p>
            <a:pPr marL="0" indent="0"/>
            <a:endParaRPr lang="en-US" b="0" dirty="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a:t>
            </a:r>
            <a:r>
              <a:rPr lang="en-US" altLang="en-US" dirty="0" smtClean="0"/>
              <a:t>the July and Sep. IEEE </a:t>
            </a:r>
            <a:r>
              <a:rPr lang="en-US" altLang="en-US" dirty="0" smtClean="0"/>
              <a:t>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akasher@qti.qualcom.com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13743</TotalTime>
  <Words>1515</Words>
  <Application>Microsoft Office PowerPoint</Application>
  <PresentationFormat>Widescreen</PresentationFormat>
  <Paragraphs>278</Paragraphs>
  <Slides>26</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 Unicode MS</vt:lpstr>
      <vt:lpstr>MS Gothic</vt:lpstr>
      <vt:lpstr>Arial</vt:lpstr>
      <vt:lpstr>Calibri</vt:lpstr>
      <vt:lpstr>Monotype Sorts</vt:lpstr>
      <vt:lpstr>Times New Roman</vt:lpstr>
      <vt:lpstr>Office Theme</vt:lpstr>
      <vt:lpstr>Document</vt:lpstr>
      <vt:lpstr>TGaz Next Generation Positioning  July to Sep.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July 31st</vt:lpstr>
      <vt:lpstr>CR Submission 11-19-YOUR DCN HERE</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99</cp:revision>
  <cp:lastPrinted>1601-01-01T00:00:00Z</cp:lastPrinted>
  <dcterms:created xsi:type="dcterms:W3CDTF">2018-08-06T10:28:59Z</dcterms:created>
  <dcterms:modified xsi:type="dcterms:W3CDTF">2019-07-25T18:55:37Z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2019-07-25 18:55:37Z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