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660"/>
  </p:normalViewPr>
  <p:slideViewPr>
    <p:cSldViewPr>
      <p:cViewPr varScale="1">
        <p:scale>
          <a:sx n="74" d="100"/>
          <a:sy n="74" d="100"/>
        </p:scale>
        <p:origin x="64" y="1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Sep.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802.11-19/1361r0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 smtClean="0"/>
              <a:t>Sep Meeting </a:t>
            </a:r>
            <a:r>
              <a:rPr lang="en-US" altLang="en-US" dirty="0" smtClean="0"/>
              <a:t>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2019-09-19</a:t>
            </a:r>
            <a:endParaRPr lang="en-GB" sz="2000" b="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 smtClean="0"/>
              <a:t>This </a:t>
            </a:r>
            <a:r>
              <a:rPr lang="en-US" dirty="0"/>
              <a:t>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</a:t>
            </a:r>
            <a:r>
              <a:rPr lang="en-US" dirty="0" smtClean="0"/>
              <a:t>Vietnam</a:t>
            </a:r>
            <a:r>
              <a:rPr lang="en-US" dirty="0" smtClean="0"/>
              <a:t>, Sep. 2019 </a:t>
            </a:r>
            <a:r>
              <a:rPr lang="en-US" dirty="0"/>
              <a:t>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roughly </a:t>
            </a:r>
            <a:r>
              <a:rPr lang="en-US" b="0" dirty="0"/>
              <a:t>+</a:t>
            </a:r>
            <a:r>
              <a:rPr lang="en-US" b="0" dirty="0" smtClean="0"/>
              <a:t>240 technical </a:t>
            </a:r>
            <a:r>
              <a:rPr lang="en-US" b="0" dirty="0"/>
              <a:t>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Evaluated </a:t>
            </a:r>
            <a:r>
              <a:rPr lang="en-US" b="0" dirty="0"/>
              <a:t>current status and plans for re-circulation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Group met for 8 meeting slots and reviewed a total of </a:t>
            </a:r>
            <a:r>
              <a:rPr lang="en-US" b="0" dirty="0" smtClean="0"/>
              <a:t>20 </a:t>
            </a:r>
            <a:r>
              <a:rPr lang="en-US" b="0" dirty="0"/>
              <a:t>submissions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updated its timeline to reflect target recirculation out of Nov. meeting.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Towards Sep. Meeting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Complete </a:t>
            </a:r>
            <a:r>
              <a:rPr lang="en-US" b="0" dirty="0"/>
              <a:t>LB240 comment resolution and initiate a recirculation ballot coming out of the Nov. meeting.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 a new baseline minor draft D1.5 coming out of the Sep. meeting for use by CRC, which includes all adopted CR from Sep.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Have a 3 day ad hoc for the purpose of comment resolution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Oct. 2</a:t>
            </a:r>
            <a:r>
              <a:rPr lang="en-US" altLang="en-US" baseline="30000" dirty="0"/>
              <a:t>nd</a:t>
            </a:r>
            <a:r>
              <a:rPr lang="en-US" altLang="en-US" dirty="0"/>
              <a:t>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Oct. 9</a:t>
            </a:r>
            <a:r>
              <a:rPr lang="en-US" altLang="en-US" baseline="30000" dirty="0"/>
              <a:t>th</a:t>
            </a:r>
            <a:r>
              <a:rPr lang="en-US" altLang="en-US" dirty="0"/>
              <a:t>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Oct. 16</a:t>
            </a:r>
            <a:r>
              <a:rPr lang="en-US" altLang="en-US" baseline="30000" dirty="0"/>
              <a:t>th</a:t>
            </a:r>
            <a:r>
              <a:rPr lang="en-US" altLang="en-US" dirty="0"/>
              <a:t>  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Oct. 30</a:t>
            </a:r>
            <a:r>
              <a:rPr lang="en-US" altLang="en-US" baseline="30000" dirty="0"/>
              <a:t>th</a:t>
            </a:r>
            <a:r>
              <a:rPr lang="en-US" altLang="en-US" dirty="0"/>
              <a:t> 	(Wednesday) , 13:00 ET – 14:30 ET – pending 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Nov. 6</a:t>
            </a:r>
            <a:r>
              <a:rPr lang="en-US" altLang="en-US" baseline="30000" dirty="0"/>
              <a:t>th</a:t>
            </a:r>
            <a:r>
              <a:rPr lang="en-US" altLang="en-US" dirty="0"/>
              <a:t> 	 (Wednesday) , 13:00 ET – 14:30 ET – pending 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Nov. 20</a:t>
            </a:r>
            <a:r>
              <a:rPr lang="en-US" altLang="en-US" baseline="30000" dirty="0"/>
              <a:t>th</a:t>
            </a:r>
            <a:r>
              <a:rPr lang="en-US" altLang="en-US" dirty="0"/>
              <a:t> 	(Wednesday), 13:00 ET – 14:30 ET – as needed</a:t>
            </a:r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14823</TotalTime>
  <Words>225</Words>
  <Application>Microsoft Office PowerPoint</Application>
  <PresentationFormat>Widescreen</PresentationFormat>
  <Paragraphs>46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Sep Meeting Closing Report</vt:lpstr>
      <vt:lpstr>Abstract</vt:lpstr>
      <vt:lpstr>TG Status And Work Completed</vt:lpstr>
      <vt:lpstr>Goal Towards Sep. Meeting and Beyond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251</cp:revision>
  <cp:lastPrinted>1601-01-01T00:00:00Z</cp:lastPrinted>
  <dcterms:created xsi:type="dcterms:W3CDTF">2018-08-06T10:28:59Z</dcterms:created>
  <dcterms:modified xsi:type="dcterms:W3CDTF">2019-09-19T11:33:17Z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2019-07-18 14:45:10Z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