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86" r:id="rId67"/>
    <p:sldId id="356" r:id="rId68"/>
    <p:sldId id="385" r:id="rId69"/>
    <p:sldId id="381" r:id="rId70"/>
    <p:sldId id="380" r:id="rId71"/>
    <p:sldId id="383" r:id="rId72"/>
    <p:sldId id="384" r:id="rId73"/>
    <p:sldId id="365" r:id="rId74"/>
    <p:sldId id="366" r:id="rId75"/>
    <p:sldId id="387" r:id="rId76"/>
    <p:sldId id="389" r:id="rId77"/>
    <p:sldId id="388" r:id="rId78"/>
    <p:sldId id="367" r:id="rId79"/>
    <p:sldId id="368" r:id="rId80"/>
    <p:sldId id="390" r:id="rId81"/>
    <p:sldId id="358" r:id="rId82"/>
    <p:sldId id="369" r:id="rId83"/>
    <p:sldId id="370" r:id="rId84"/>
    <p:sldId id="359"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69"/>
            <p14:sldId id="370"/>
          </p14:sldIdLst>
        </p14:section>
        <p14:section name="Slot#8" id="{8E96248C-F68A-4072-9233-7995FAD6763C}">
          <p14:sldIdLst>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39" autoAdjust="0"/>
    <p:restoredTop sz="94660"/>
  </p:normalViewPr>
  <p:slideViewPr>
    <p:cSldViewPr>
      <p:cViewPr varScale="1">
        <p:scale>
          <a:sx n="73" d="100"/>
          <a:sy n="73" d="100"/>
        </p:scale>
        <p:origin x="72" y="1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2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(25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(13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201909-29:</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Alignment of </a:t>
            </a:r>
            <a:r>
              <a:rPr lang="en-US" altLang="en-US" sz="2000" b="0" dirty="0"/>
              <a:t>identified </a:t>
            </a:r>
            <a:r>
              <a:rPr lang="en-US" altLang="en-US" sz="2000" b="0" dirty="0" smtClean="0"/>
              <a:t>discrepancies (</a:t>
            </a:r>
            <a:r>
              <a:rPr lang="en-US" altLang="en-US" sz="2000" b="0" dirty="0"/>
              <a:t>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t>
            </a:r>
            <a:r>
              <a:rPr lang="en-US" altLang="en-US" b="0" dirty="0" smtClean="0"/>
              <a:t>ad </a:t>
            </a:r>
            <a:r>
              <a:rPr lang="en-US" altLang="en-US" b="0" dirty="0"/>
              <a:t>hoc </a:t>
            </a:r>
            <a:r>
              <a:rPr lang="en-US" altLang="en-US" b="0"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a:t>Oct. 30 – Nov. 1</a:t>
            </a:r>
            <a:r>
              <a:rPr lang="en-US" sz="2400" baseline="30000" dirty="0"/>
              <a:t>st</a:t>
            </a:r>
            <a:r>
              <a:rPr lang="en-US" sz="2400" dirty="0"/>
              <a:t> </a:t>
            </a:r>
            <a:r>
              <a:rPr lang="en-US" sz="2400" dirty="0" smtClean="0"/>
              <a:t>or week </a:t>
            </a:r>
            <a:r>
              <a:rPr lang="en-US" sz="2400" dirty="0" smtClean="0"/>
              <a:t>of </a:t>
            </a:r>
            <a:r>
              <a:rPr lang="en-US" sz="2400" dirty="0" smtClean="0"/>
              <a:t>Nov. 4</a:t>
            </a:r>
            <a:r>
              <a:rPr lang="en-US" sz="2400" baseline="30000" dirty="0" smtClean="0"/>
              <a:t>th</a:t>
            </a:r>
            <a:r>
              <a:rPr lang="en-US" sz="2400" dirty="0" smtClean="0"/>
              <a:t>  with </a:t>
            </a:r>
            <a:r>
              <a:rPr lang="en-US" sz="2400" dirty="0" smtClean="0"/>
              <a:t>exact dates TBA in accordance with venue availability in </a:t>
            </a:r>
            <a:r>
              <a:rPr lang="en-US" sz="2400" dirty="0" smtClean="0"/>
              <a:t>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t>
            </a:r>
            <a:r>
              <a:rPr lang="en-US" b="0" dirty="0" smtClean="0"/>
              <a:t>a 3 day ad-hoc </a:t>
            </a:r>
            <a:r>
              <a:rPr lang="en-US" b="0" dirty="0"/>
              <a:t>meeting on </a:t>
            </a:r>
            <a:r>
              <a:rPr lang="en-US" b="0" dirty="0"/>
              <a:t>Oct. 30 – Nov. 1</a:t>
            </a:r>
            <a:r>
              <a:rPr lang="en-US" b="0" baseline="30000" dirty="0"/>
              <a:t>st</a:t>
            </a:r>
            <a:r>
              <a:rPr lang="en-US" b="0" dirty="0"/>
              <a:t> or week of Nov. </a:t>
            </a:r>
            <a:r>
              <a:rPr lang="en-US" b="0" dirty="0" smtClean="0"/>
              <a:t>4</a:t>
            </a:r>
            <a:r>
              <a:rPr lang="en-US" b="0" baseline="30000" dirty="0" smtClean="0"/>
              <a:t>th</a:t>
            </a:r>
            <a:r>
              <a:rPr lang="en-US" b="0" dirty="0" smtClean="0"/>
              <a:t>, 2019 (exact days to be announced) in </a:t>
            </a:r>
            <a:r>
              <a:rPr lang="en-US" b="0" dirty="0" smtClean="0"/>
              <a:t>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 Qinghua Li</a:t>
            </a:r>
            <a:endParaRPr lang="en-US" b="0" dirty="0" smtClean="0"/>
          </a:p>
          <a:p>
            <a:r>
              <a:rPr lang="en-US" b="0" dirty="0" smtClean="0"/>
              <a:t>Second: </a:t>
            </a:r>
            <a:r>
              <a:rPr lang="en-US" b="0" dirty="0" smtClean="0"/>
              <a:t>Roy Want</a:t>
            </a:r>
          </a:p>
          <a:p>
            <a:r>
              <a:rPr lang="en-US" b="0" dirty="0" smtClean="0"/>
              <a:t>Results </a:t>
            </a:r>
            <a:r>
              <a:rPr lang="en-US" b="0" dirty="0" smtClean="0"/>
              <a:t>(Y/N/A</a:t>
            </a:r>
            <a:r>
              <a:rPr lang="en-US" b="0" dirty="0" smtClean="0"/>
              <a:t>): 12/1/0</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a:t>
            </a:r>
            <a:endParaRPr lang="en-US" altLang="en-US" sz="2000" b="0" dirty="0" smtClean="0"/>
          </a:p>
          <a:p>
            <a:pPr algn="just">
              <a:spcBef>
                <a:spcPct val="20000"/>
              </a:spcBef>
              <a:buFontTx/>
              <a:buChar char="•"/>
            </a:pPr>
            <a:r>
              <a:rPr lang="en-US" altLang="en-US" sz="2000" b="0" dirty="0" smtClean="0"/>
              <a:t>Consider need for an ad hoc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11-19-1608</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11-19-1608r1 </a:t>
            </a:r>
            <a:r>
              <a:rPr lang="en-US" sz="2000" b="0" dirty="0" smtClean="0"/>
              <a:t>for </a:t>
            </a:r>
            <a:r>
              <a:rPr lang="en-US" sz="2000" b="0" dirty="0" smtClean="0"/>
              <a:t>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a:t>
            </a:r>
            <a:r>
              <a:rPr lang="en-GB" sz="2000" b="0" dirty="0" smtClean="0"/>
              <a:t>2491</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Jonathan Segev </a:t>
            </a:r>
            <a:endParaRPr lang="en-US" sz="2000" b="0" dirty="0" smtClean="0"/>
          </a:p>
          <a:p>
            <a:pPr marL="0" indent="0"/>
            <a:r>
              <a:rPr lang="en-US" sz="2000" b="0" dirty="0" smtClean="0"/>
              <a:t>Second: Roy Want</a:t>
            </a:r>
          </a:p>
          <a:p>
            <a:pPr marL="0" indent="0"/>
            <a:r>
              <a:rPr lang="en-US" sz="2000" b="0" dirty="0" smtClean="0"/>
              <a:t>Results </a:t>
            </a:r>
            <a:r>
              <a:rPr lang="en-US" sz="2000" b="0" dirty="0"/>
              <a:t>(Y/N/A</a:t>
            </a:r>
            <a:r>
              <a:rPr lang="en-US" sz="2000" b="0" dirty="0" smtClean="0"/>
              <a:t>): 11/0/0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6919134"/>
              </p:ext>
            </p:extLst>
          </p:nvPr>
        </p:nvGraphicFramePr>
        <p:xfrm>
          <a:off x="929215" y="1484786"/>
          <a:ext cx="10460568" cy="37158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67632">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90min</a:t>
                      </a:r>
                      <a:endParaRPr lang="en-US" sz="1400" dirty="0"/>
                    </a:p>
                  </a:txBody>
                  <a:tcPr marT="45712" marB="45712"/>
                </a:tc>
              </a:tr>
              <a:tr h="188277">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16850881"/>
              </p:ext>
            </p:extLst>
          </p:nvPr>
        </p:nvGraphicFramePr>
        <p:xfrm>
          <a:off x="929215" y="1484786"/>
          <a:ext cx="10460568" cy="469116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endParaRPr lang="en-US" sz="1600" dirty="0"/>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67632">
                <a:tc>
                  <a:txBody>
                    <a:bodyPr/>
                    <a:lstStyle/>
                    <a:p>
                      <a:r>
                        <a:rPr lang="en-US" sz="1600" dirty="0" smtClean="0"/>
                        <a:t>11-19-035</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Informative text for passive location ranging</a:t>
                      </a:r>
                    </a:p>
                  </a:txBody>
                  <a:tcPr marT="45712" marB="45712"/>
                </a:tc>
                <a:tc>
                  <a:txBody>
                    <a:bodyPr/>
                    <a:lstStyle/>
                    <a:p>
                      <a:r>
                        <a:rPr lang="en-US" sz="1600" dirty="0" smtClean="0"/>
                        <a:t>CR</a:t>
                      </a:r>
                      <a:endParaRPr lang="en-US" sz="1600" dirty="0"/>
                    </a:p>
                  </a:txBody>
                  <a:tcPr marT="45712" marB="45712"/>
                </a:tc>
                <a:tc>
                  <a:txBody>
                    <a:bodyPr/>
                    <a:lstStyle/>
                    <a:p>
                      <a:r>
                        <a:rPr lang="en-US" sz="1600" dirty="0" smtClean="0"/>
                        <a:t>40</a:t>
                      </a:r>
                      <a:r>
                        <a:rPr lang="en-US" sz="1600" baseline="0" dirty="0" smtClean="0"/>
                        <a:t> min</a:t>
                      </a:r>
                      <a:endParaRPr lang="en-US" sz="1600" dirty="0"/>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smtClean="0"/>
                        <a:t>11-19-1572</a:t>
                      </a:r>
                      <a:endParaRPr lang="en-US" sz="1400" dirty="0"/>
                    </a:p>
                  </a:txBody>
                  <a:tcPr marT="45712" marB="45712"/>
                </a:tc>
                <a:tc>
                  <a:txBody>
                    <a:bodyPr/>
                    <a:lstStyle/>
                    <a:p>
                      <a:r>
                        <a:rPr lang="en-US" sz="1400" smtClean="0"/>
                        <a:t>Rethna Pulikkoonattu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mtClean="0"/>
                        <a:t>Secure-LTF: Unintentional Beamforming </a:t>
                      </a:r>
                      <a:endParaRPr lang="en-US" sz="1400" dirty="0" smtClean="0"/>
                    </a:p>
                  </a:txBody>
                  <a:tcPr marT="45712" marB="45712"/>
                </a:tc>
                <a:tc>
                  <a:txBody>
                    <a:bodyPr/>
                    <a:lstStyle/>
                    <a:p>
                      <a:r>
                        <a:rPr lang="en-US" sz="140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90923</TotalTime>
  <Words>6438</Words>
  <Application>Microsoft Office PowerPoint</Application>
  <PresentationFormat>Widescreen</PresentationFormat>
  <Paragraphs>1370</Paragraphs>
  <Slides>93</Slides>
  <Notes>25</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3"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Reminder to do attendance</vt:lpstr>
      <vt:lpstr>Recess</vt:lpstr>
      <vt:lpstr>Meeting Slot # 8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629</cp:revision>
  <cp:lastPrinted>1601-01-01T00:00:00Z</cp:lastPrinted>
  <dcterms:created xsi:type="dcterms:W3CDTF">2018-08-06T10:28:59Z</dcterms:created>
  <dcterms:modified xsi:type="dcterms:W3CDTF">2019-09-19T06:33:43Z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