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56" r:id="rId67"/>
    <p:sldId id="365" r:id="rId68"/>
    <p:sldId id="366" r:id="rId69"/>
    <p:sldId id="357" r:id="rId70"/>
    <p:sldId id="367" r:id="rId71"/>
    <p:sldId id="368" r:id="rId72"/>
    <p:sldId id="358" r:id="rId73"/>
    <p:sldId id="369" r:id="rId74"/>
    <p:sldId id="370" r:id="rId75"/>
    <p:sldId id="359" r:id="rId76"/>
    <p:sldId id="371" r:id="rId77"/>
    <p:sldId id="372" r:id="rId78"/>
    <p:sldId id="312" r:id="rId79"/>
    <p:sldId id="259" r:id="rId80"/>
    <p:sldId id="260" r:id="rId81"/>
    <p:sldId id="261" r:id="rId82"/>
    <p:sldId id="262" r:id="rId83"/>
    <p:sldId id="263" r:id="rId84"/>
    <p:sldId id="264"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56"/>
            <p14:sldId id="365"/>
            <p14:sldId id="366"/>
          </p14:sldIdLst>
        </p14:section>
        <p14:section name="Slot #6" id="{C6C71488-E606-43ED-9503-8F91C556A2EE}">
          <p14:sldIdLst>
            <p14:sldId id="357"/>
            <p14:sldId id="367"/>
            <p14:sldId id="368"/>
          </p14:sldIdLst>
        </p14:section>
        <p14:section name="Slot#7" id="{D59D5964-9646-4C25-959D-E55F97EAE577}">
          <p14:sldIdLst>
            <p14:sldId id="358"/>
            <p14:sldId id="369"/>
            <p14:sldId id="370"/>
          </p14:sldIdLst>
        </p14:section>
        <p14:section name="Slot#8" id="{8E96248C-F68A-4072-9233-7995FAD6763C}">
          <p14:sldIdLst>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p:cViewPr varScale="1">
        <p:scale>
          <a:sx n="78" d="100"/>
          <a:sy n="78" d="100"/>
        </p:scale>
        <p:origin x="12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659380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1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a:t>
                      </a:r>
                      <a:r>
                        <a:rPr lang="en-US" sz="1400" dirty="0" smtClean="0"/>
                        <a:t>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endParaRPr lang="en-US" sz="1600" kern="1200" dirty="0" smtClean="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endParaRPr lang="en-US" sz="2000" b="0" dirty="0"/>
          </a:p>
          <a:p>
            <a:pPr marL="0" indent="0"/>
            <a:r>
              <a:rPr lang="en-US" sz="2000" b="0" dirty="0"/>
              <a:t>1127, 1386, 1462, </a:t>
            </a:r>
            <a:r>
              <a:rPr lang="en-US" sz="2000" b="0" dirty="0" smtClean="0"/>
              <a:t>1648, </a:t>
            </a:r>
            <a:r>
              <a:rPr lang="en-US" sz="2000" b="0" dirty="0"/>
              <a:t>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9/0/0 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Ali Raissinia</a:t>
            </a:r>
            <a:r>
              <a:rPr lang="en-US" sz="2000" b="0" dirty="0" smtClean="0"/>
              <a:t>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a:t>
            </a:r>
            <a:r>
              <a:rPr lang="en-US" sz="2000" b="0" dirty="0" smtClean="0"/>
              <a:t>: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endParaRPr lang="en-US" sz="2000" b="0" dirty="0" smtClean="0"/>
          </a:p>
          <a:p>
            <a:pPr marL="0" indent="0"/>
            <a:r>
              <a:rPr lang="en-US" sz="2000" b="0" dirty="0" smtClean="0"/>
              <a:t>Second</a:t>
            </a:r>
            <a:r>
              <a:rPr lang="en-US" sz="2000" b="0" dirty="0" smtClean="0"/>
              <a:t>: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 – rescheduled to Wed. morning. </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a:t>
            </a:r>
            <a:r>
              <a:rPr lang="en-US" sz="2000" b="0" dirty="0"/>
              <a:t>text changes </a:t>
            </a:r>
            <a:r>
              <a:rPr lang="en-US" sz="2000" b="0" dirty="0" smtClean="0"/>
              <a:t>in </a:t>
            </a:r>
            <a:r>
              <a:rPr lang="en-US" sz="2000" b="0" dirty="0"/>
              <a:t>doc </a:t>
            </a:r>
            <a:r>
              <a:rPr lang="en-US" sz="2000" b="0" dirty="0" smtClean="0"/>
              <a:t>11-19-1491r1</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endParaRPr lang="en-US" sz="1600" kern="1200" dirty="0" smtClean="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endParaRPr lang="en-US" sz="20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201909-28:</a:t>
            </a:r>
            <a:endParaRPr lang="en-US" sz="2000" dirty="0"/>
          </a:p>
          <a:p>
            <a:pPr marL="0" indent="0"/>
            <a:r>
              <a:rPr lang="en-US" sz="2000" b="0" dirty="0"/>
              <a:t>Move to adopt </a:t>
            </a:r>
            <a:r>
              <a:rPr lang="en-US" sz="2000" b="0" dirty="0"/>
              <a:t>text changes </a:t>
            </a:r>
            <a:r>
              <a:rPr lang="en-US" sz="2000" b="0" dirty="0" smtClean="0"/>
              <a:t>in </a:t>
            </a:r>
            <a:r>
              <a:rPr lang="en-US" sz="2000" b="0" dirty="0"/>
              <a:t>doc </a:t>
            </a:r>
            <a:r>
              <a:rPr lang="en-US" sz="2000" b="0" dirty="0" smtClean="0"/>
              <a:t>11-19-1624r1</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2359701"/>
              </p:ext>
            </p:extLst>
          </p:nvPr>
        </p:nvGraphicFramePr>
        <p:xfrm>
          <a:off x="929215" y="1484786"/>
          <a:ext cx="10460568" cy="34110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90min – as time permits</a:t>
                      </a:r>
                      <a:endParaRPr lang="en-US" sz="14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65425582"/>
              </p:ext>
            </p:extLst>
          </p:nvPr>
        </p:nvGraphicFramePr>
        <p:xfrm>
          <a:off x="929215" y="1484786"/>
          <a:ext cx="10460568" cy="417302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5239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5239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endParaRPr lang="en-US" dirty="0"/>
                    </a:p>
                  </a:txBody>
                  <a:tcPr marT="45712" marB="45712"/>
                </a:tc>
              </a:tr>
              <a:tr h="188277">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r>
                        <a:rPr lang="en-US" sz="1600" baseline="0" dirty="0" smtClean="0"/>
                        <a:t> – as time permits</a:t>
                      </a:r>
                      <a:endParaRPr lang="en-US" sz="16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57065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2783623"/>
              </p:ext>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6455597"/>
              </p:ext>
            </p:extLst>
          </p:nvPr>
        </p:nvGraphicFramePr>
        <p:xfrm>
          <a:off x="929215" y="1484786"/>
          <a:ext cx="10460568" cy="3471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89553</TotalTime>
  <Words>5632</Words>
  <Application>Microsoft Office PowerPoint</Application>
  <PresentationFormat>Widescreen</PresentationFormat>
  <Paragraphs>1248</Paragraphs>
  <Slides>84</Slides>
  <Notes>25</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4"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5 discussion items</vt:lpstr>
      <vt:lpstr>Reminder to do attendance</vt:lpstr>
      <vt:lpstr>Recess</vt:lpstr>
      <vt:lpstr>Meeting Slot # 6 discussion items</vt:lpstr>
      <vt:lpstr>Reminder to do attendance</vt:lpstr>
      <vt:lpstr>Recess</vt:lpstr>
      <vt:lpstr>Meeting Slot # 7 discussion items</vt:lpstr>
      <vt:lpstr>Reminder to do attendance</vt:lpstr>
      <vt:lpstr>Recess</vt:lpstr>
      <vt:lpstr>Meeting Slot # 6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607</cp:revision>
  <cp:lastPrinted>1601-01-01T00:00:00Z</cp:lastPrinted>
  <dcterms:created xsi:type="dcterms:W3CDTF">2018-08-06T10:28:59Z</dcterms:created>
  <dcterms:modified xsi:type="dcterms:W3CDTF">2019-09-18T01:50:41Z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