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54" r:id="rId51"/>
    <p:sldId id="355" r:id="rId52"/>
    <p:sldId id="356" r:id="rId53"/>
    <p:sldId id="357" r:id="rId54"/>
    <p:sldId id="358" r:id="rId55"/>
    <p:sldId id="352" r:id="rId56"/>
    <p:sldId id="353" r:id="rId57"/>
    <p:sldId id="312" r:id="rId58"/>
    <p:sldId id="259" r:id="rId59"/>
    <p:sldId id="260" r:id="rId60"/>
    <p:sldId id="261" r:id="rId61"/>
    <p:sldId id="262" r:id="rId62"/>
    <p:sldId id="263" r:id="rId63"/>
    <p:sldId id="264"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54"/>
            <p14:sldId id="355"/>
            <p14:sldId id="356"/>
            <p14:sldId id="357"/>
            <p14:sldId id="358"/>
            <p14:sldId id="352"/>
            <p14:sldId id="353"/>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8" d="100"/>
          <a:sy n="78" d="100"/>
        </p:scale>
        <p:origin x="12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014304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429473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65528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504210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481435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2019-09-15</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9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5309690"/>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a:t>
                      </a:r>
                      <a:r>
                        <a:rPr lang="en-US" sz="1400" dirty="0" smtClean="0"/>
                        <a:t>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8389395"/>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7310891"/>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endParaRPr lang="en-US" sz="1600" kern="1200" dirty="0" smtClean="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201909-17:</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endParaRPr lang="en-US" sz="2000" b="0" dirty="0"/>
          </a:p>
          <a:p>
            <a:pPr marL="0" indent="0"/>
            <a:r>
              <a:rPr lang="en-US" sz="2000" b="0" dirty="0"/>
              <a:t>1127, 1386, 1462, </a:t>
            </a:r>
            <a:r>
              <a:rPr lang="en-US" sz="2000" b="0" dirty="0" smtClean="0"/>
              <a:t>1648, </a:t>
            </a:r>
            <a:r>
              <a:rPr lang="en-US" sz="2000" b="0" dirty="0"/>
              <a:t>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9/0/0 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Ali Raissinia</a:t>
            </a:r>
            <a:r>
              <a:rPr lang="en-US" sz="2000" b="0" dirty="0" smtClean="0"/>
              <a:t>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201909-19:</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201909-20:</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201909-22:</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a:t>
            </a:r>
            <a:r>
              <a:rPr lang="en-US" sz="2000" b="0" dirty="0" smtClean="0"/>
              <a:t>: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201909-23:</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endParaRPr lang="en-US" sz="2000" b="0" dirty="0" smtClean="0"/>
          </a:p>
          <a:p>
            <a:pPr marL="0" indent="0"/>
            <a:r>
              <a:rPr lang="en-US" sz="2000" b="0" dirty="0" smtClean="0"/>
              <a:t>Second</a:t>
            </a:r>
            <a:r>
              <a:rPr lang="en-US" sz="2000" b="0" dirty="0" smtClean="0"/>
              <a:t>: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201909-24:</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51327813"/>
              </p:ext>
            </p:extLst>
          </p:nvPr>
        </p:nvGraphicFramePr>
        <p:xfrm>
          <a:off x="929215" y="1484786"/>
          <a:ext cx="10460568" cy="4233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11-19-431</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Comment resolution assignment</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a:t>
                      </a:r>
                      <a:r>
                        <a:rPr lang="en-US" sz="1400" baseline="0" dirty="0" smtClean="0"/>
                        <a:t> – as time permits</a:t>
                      </a:r>
                      <a:endParaRPr lang="en-US" sz="1400" dirty="0"/>
                    </a:p>
                  </a:txBody>
                  <a:tcPr marT="45712" marB="45712"/>
                </a:tc>
              </a:tr>
              <a:tr h="188277">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5673613"/>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20min</a:t>
                      </a:r>
                      <a:endParaRPr lang="en-US"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 </a:t>
                      </a:r>
                      <a:r>
                        <a:rPr lang="en-US" sz="1600" kern="1200" dirty="0" smtClean="0">
                          <a:solidFill>
                            <a:schemeClr val="dk1"/>
                          </a:solidFill>
                          <a:latin typeface="+mn-lt"/>
                          <a:ea typeface="+mn-ea"/>
                          <a:cs typeface="+mn-cs"/>
                        </a:rPr>
                        <a:t>–</a:t>
                      </a:r>
                      <a:r>
                        <a:rPr lang="en-US" sz="1600" kern="1200" baseline="0" dirty="0" smtClean="0">
                          <a:solidFill>
                            <a:schemeClr val="dk1"/>
                          </a:solidFill>
                          <a:latin typeface="+mn-lt"/>
                          <a:ea typeface="+mn-ea"/>
                          <a:cs typeface="+mn-cs"/>
                        </a:rPr>
                        <a:t> as time permits</a:t>
                      </a: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951090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27236470"/>
              </p:ext>
            </p:extLst>
          </p:nvPr>
        </p:nvGraphicFramePr>
        <p:xfrm>
          <a:off x="929215" y="1484786"/>
          <a:ext cx="10460568" cy="359391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3865834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37912634"/>
              </p:ext>
            </p:extLst>
          </p:nvPr>
        </p:nvGraphicFramePr>
        <p:xfrm>
          <a:off x="929215" y="1484786"/>
          <a:ext cx="10460568" cy="38377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0993352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55765235"/>
              </p:ext>
            </p:extLst>
          </p:nvPr>
        </p:nvGraphicFramePr>
        <p:xfrm>
          <a:off x="929215" y="1484786"/>
          <a:ext cx="10460568" cy="36243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0782438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0892352"/>
              </p:ext>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434248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86895</TotalTime>
  <Words>4794</Words>
  <Application>Microsoft Office PowerPoint</Application>
  <PresentationFormat>Widescreen</PresentationFormat>
  <Paragraphs>1061</Paragraphs>
  <Slides>63</Slides>
  <Notes>21</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1 discussion items</vt:lpstr>
      <vt:lpstr>Meeting Slot # 2 discussion items</vt:lpstr>
      <vt:lpstr>Meeting Slot # 3 discussion items</vt:lpstr>
      <vt:lpstr>Meeting Slot # 4 discussion items</vt:lpstr>
      <vt:lpstr>Meeting Slot # 5 discussion items</vt:lpstr>
      <vt:lpstr>Meeting Slot # 6 discussion items</vt:lpstr>
      <vt:lpstr>Meeting Slot # 6 discussion items</vt:lpstr>
      <vt:lpstr>Reminder to do attendance</vt:lpstr>
      <vt:lpstr>Recess</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570</cp:revision>
  <cp:lastPrinted>1601-01-01T00:00:00Z</cp:lastPrinted>
  <dcterms:created xsi:type="dcterms:W3CDTF">2018-08-06T10:28:59Z</dcterms:created>
  <dcterms:modified xsi:type="dcterms:W3CDTF">2019-09-16T05:32:34Z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