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336" r:id="rId15"/>
    <p:sldId id="314" r:id="rId16"/>
    <p:sldId id="313" r:id="rId17"/>
    <p:sldId id="289" r:id="rId18"/>
    <p:sldId id="290" r:id="rId19"/>
    <p:sldId id="315" r:id="rId20"/>
    <p:sldId id="312" r:id="rId21"/>
    <p:sldId id="259" r:id="rId22"/>
    <p:sldId id="260" r:id="rId23"/>
    <p:sldId id="261" r:id="rId24"/>
    <p:sldId id="262" r:id="rId25"/>
    <p:sldId id="263" r:id="rId26"/>
    <p:sldId id="264"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Lst>
        </p14:section>
        <p14:section name="July 31st Telecon" id="{C39A0ACE-7902-4CA4-A7DB-9FF67058AA84}">
          <p14:sldIdLst>
            <p14:sldId id="336"/>
            <p14:sldId id="314"/>
            <p14:sldId id="313"/>
            <p14:sldId id="289"/>
            <p14:sldId id="290"/>
          </p14:sldIdLst>
        </p14:section>
        <p14:section name="Backup" id="{62682A0D-7317-4EE9-B56C-63AD74488E19}">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74" autoAdjust="0"/>
    <p:restoredTop sz="94660"/>
  </p:normalViewPr>
  <p:slideViewPr>
    <p:cSldViewPr>
      <p:cViewPr varScale="1">
        <p:scale>
          <a:sx n="126" d="100"/>
          <a:sy n="126" d="100"/>
        </p:scale>
        <p:origin x="108" y="10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7/30/2019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21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22</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23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802.11-19/1362r0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akasher@qti.qualcom.com"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mailto:jonathan.segev@intel.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TGaz</a:t>
            </a:r>
            <a:r>
              <a:rPr lang="en-US" altLang="en-US" dirty="0" smtClean="0"/>
              <a:t> Next Generation Positioning </a:t>
            </a:r>
            <a:br>
              <a:rPr lang="en-US" altLang="en-US" dirty="0" smtClean="0"/>
            </a:br>
            <a:r>
              <a:rPr lang="en-US" altLang="en-US" dirty="0" smtClean="0"/>
              <a:t>July to Sep.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2019-07-24</a:t>
            </a:r>
            <a:endParaRPr lang="en-GB" sz="2000" b="0" dirty="0"/>
          </a:p>
        </p:txBody>
      </p:sp>
      <p:sp>
        <p:nvSpPr>
          <p:cNvPr id="6" name="Date Placeholder 3"/>
          <p:cNvSpPr>
            <a:spLocks noGrp="1"/>
          </p:cNvSpPr>
          <p:nvPr>
            <p:ph type="dt" idx="10"/>
          </p:nvPr>
        </p:nvSpPr>
        <p:spPr/>
        <p:txBody>
          <a:bodyPr/>
          <a:lstStyle/>
          <a:p>
            <a:r>
              <a:rPr lang="en-US" smtClean="0"/>
              <a:t>July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26105963"/>
              </p:ext>
            </p:extLst>
          </p:nvPr>
        </p:nvGraphicFramePr>
        <p:xfrm>
          <a:off x="987425" y="2417763"/>
          <a:ext cx="10542588" cy="2470150"/>
        </p:xfrm>
        <a:graphic>
          <a:graphicData uri="http://schemas.openxmlformats.org/presentationml/2006/ole">
            <mc:AlternateContent xmlns:mc="http://schemas.openxmlformats.org/markup-compatibility/2006">
              <mc:Choice xmlns:v="urn:schemas-microsoft-com:vml" Requires="v">
                <p:oleObj spid="_x0000_s3139"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87425" y="2417763"/>
                        <a:ext cx="10542588" cy="24701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716215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4023458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5884516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6646741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July 31</a:t>
            </a:r>
            <a:r>
              <a:rPr lang="en-US" altLang="en-US" baseline="30000" dirty="0" smtClean="0">
                <a:solidFill>
                  <a:schemeClr val="tx2"/>
                </a:solidFill>
              </a:rPr>
              <a:t>st</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submissions:</a:t>
            </a:r>
          </a:p>
          <a:p>
            <a:pPr lvl="1" algn="just">
              <a:spcBef>
                <a:spcPct val="20000"/>
              </a:spcBef>
              <a:buFontTx/>
              <a:buChar char="•"/>
            </a:pPr>
            <a:r>
              <a:rPr lang="fr-FR" sz="1600" dirty="0" smtClean="0"/>
              <a:t>11-19-0662 - comment </a:t>
            </a:r>
            <a:r>
              <a:rPr lang="fr-FR" sz="1600" dirty="0" err="1"/>
              <a:t>resolution</a:t>
            </a:r>
            <a:r>
              <a:rPr lang="fr-FR" sz="1600" dirty="0"/>
              <a:t> LB240 - Section </a:t>
            </a:r>
            <a:r>
              <a:rPr lang="fr-FR" sz="1600" dirty="0" smtClean="0"/>
              <a:t>9.3.1.19 (Christian)</a:t>
            </a:r>
            <a:endParaRPr lang="en-US" sz="1600" dirty="0" smtClean="0"/>
          </a:p>
          <a:p>
            <a:pPr lvl="1" algn="just">
              <a:spcBef>
                <a:spcPct val="20000"/>
              </a:spcBef>
              <a:buFontTx/>
              <a:buChar char="•"/>
            </a:pPr>
            <a:r>
              <a:rPr lang="en-US" sz="1600" dirty="0" smtClean="0"/>
              <a:t>11-19-1368 - proposed </a:t>
            </a:r>
            <a:r>
              <a:rPr lang="en-US" sz="1600" dirty="0"/>
              <a:t>resolution for CID 1433 </a:t>
            </a:r>
            <a:r>
              <a:rPr lang="en-US" sz="1600" dirty="0" smtClean="0"/>
              <a:t>(Ganesh)</a:t>
            </a:r>
          </a:p>
          <a:p>
            <a:pPr algn="just">
              <a:spcBef>
                <a:spcPct val="20000"/>
              </a:spcBef>
              <a:buFontTx/>
              <a:buChar char="•"/>
            </a:pPr>
            <a:r>
              <a:rPr lang="en-US" sz="1800" b="0" dirty="0" err="1" smtClean="0"/>
              <a:t>AoB</a:t>
            </a:r>
            <a:endParaRPr lang="en-US" sz="1800" b="0" dirty="0" smtClean="0"/>
          </a:p>
          <a:p>
            <a:pPr algn="just">
              <a:spcBef>
                <a:spcPct val="20000"/>
              </a:spcBef>
              <a:buFontTx/>
              <a:buChar char="•"/>
            </a:pPr>
            <a:r>
              <a:rPr lang="en-US" sz="1800" b="0" dirty="0" smtClean="0"/>
              <a:t>Adjourn</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0252266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11-19-YOUR DCN HERE</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to </a:t>
            </a:r>
            <a:r>
              <a:rPr lang="en-US" b="0" dirty="0"/>
              <a:t>adopt the resolutions depicted by document </a:t>
            </a:r>
            <a:r>
              <a:rPr lang="en-US" b="0" dirty="0" smtClean="0"/>
              <a:t>11-19-???r0 for CID? ???.</a:t>
            </a:r>
          </a:p>
          <a:p>
            <a:pPr marL="0" indent="0"/>
            <a:endParaRPr lang="en-US" b="0" dirty="0"/>
          </a:p>
          <a:p>
            <a:pPr marL="0" indent="0"/>
            <a:r>
              <a:rPr lang="en-US" b="0" dirty="0" smtClean="0"/>
              <a:t>Results (Y/N/A):</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075590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362451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8965137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4263725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Backup</a:t>
            </a:r>
            <a:endParaRPr lang="en-US" sz="4400" dirty="0"/>
          </a:p>
        </p:txBody>
      </p:sp>
      <p:sp>
        <p:nvSpPr>
          <p:cNvPr id="3" name="Content Placeholder 2"/>
          <p:cNvSpPr>
            <a:spLocks noGrp="1"/>
          </p:cNvSpPr>
          <p:nvPr>
            <p:ph idx="1"/>
          </p:nvPr>
        </p:nvSpPr>
        <p:spPr/>
        <p:txBody>
          <a:bodyPr/>
          <a:lstStyle/>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smtClean="0">
                <a:cs typeface="Times New Roman" panose="02020603050405020304" pitchFamily="18" charset="0"/>
              </a:rPr>
              <a:t>Telecon</a:t>
            </a:r>
            <a:r>
              <a:rPr lang="en-US" altLang="en-US" sz="4400" dirty="0" smtClean="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Secretary (acting)</a:t>
            </a:r>
            <a:r>
              <a:rPr lang="en-US" altLang="en-US" b="0" dirty="0" smtClean="0">
                <a:cs typeface="Times New Roman" panose="02020603050405020304" pitchFamily="18" charset="0"/>
              </a:rPr>
              <a:t>: 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21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22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23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smtClean="0"/>
              <a:t>This submission contains </a:t>
            </a:r>
            <a:r>
              <a:rPr lang="en-US" altLang="en-US" dirty="0"/>
              <a:t>the </a:t>
            </a:r>
            <a:r>
              <a:rPr lang="en-US" altLang="en-US" dirty="0" smtClean="0"/>
              <a:t>agenda for IEEE </a:t>
            </a:r>
            <a:r>
              <a:rPr lang="en-US" altLang="en-US" dirty="0"/>
              <a:t>802.11 </a:t>
            </a:r>
            <a:r>
              <a:rPr lang="en-US" altLang="en-US" dirty="0" err="1"/>
              <a:t>TGaz</a:t>
            </a:r>
            <a:r>
              <a:rPr lang="en-US" altLang="en-US" dirty="0"/>
              <a:t> Next Generation Positioning </a:t>
            </a:r>
            <a:r>
              <a:rPr lang="en-US" altLang="en-US" dirty="0" smtClean="0"/>
              <a:t>of teleconferences running between the July and Sep. IEEE meetings.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lvl="1"/>
            <a:r>
              <a:rPr lang="en-US" altLang="en-US" dirty="0" smtClean="0"/>
              <a:t>Please register by sending an email to </a:t>
            </a:r>
            <a:r>
              <a:rPr lang="en-US" altLang="en-US" dirty="0" smtClean="0">
                <a:hlinkClick r:id="rId3"/>
              </a:rPr>
              <a:t>akasher@qti.qualcom.com</a:t>
            </a:r>
            <a:r>
              <a:rPr lang="en-US" altLang="en-US" dirty="0" smtClean="0"/>
              <a:t>  or </a:t>
            </a:r>
            <a:r>
              <a:rPr lang="en-US" altLang="en-US" dirty="0" smtClean="0">
                <a:hlinkClick r:id="rId4"/>
              </a:rPr>
              <a:t>jonathan.segev@intel.com</a:t>
            </a:r>
            <a:r>
              <a:rPr lang="en-US" altLang="en-US" dirty="0" smtClean="0"/>
              <a:t> </a:t>
            </a:r>
            <a:endParaRPr lang="en-US" altLang="en-US" dirty="0"/>
          </a:p>
          <a:p>
            <a:r>
              <a:rPr lang="en-US" altLang="en-US" dirty="0"/>
              <a:t>Documentation</a:t>
            </a:r>
          </a:p>
          <a:p>
            <a:pPr lvl="1"/>
            <a:r>
              <a:rPr lang="en-US" altLang="en-US" dirty="0">
                <a:hlinkClick r:id="rId5"/>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6529634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6493800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15099</TotalTime>
  <Words>1515</Words>
  <Application>Microsoft Office PowerPoint</Application>
  <PresentationFormat>Widescreen</PresentationFormat>
  <Paragraphs>278</Paragraphs>
  <Slides>26</Slides>
  <Notes>10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4" baseType="lpstr">
      <vt:lpstr>Arial Unicode MS</vt:lpstr>
      <vt:lpstr>MS Gothic</vt:lpstr>
      <vt:lpstr>Arial</vt:lpstr>
      <vt:lpstr>Calibri</vt:lpstr>
      <vt:lpstr>Monotype Sorts</vt:lpstr>
      <vt:lpstr>Times New Roman</vt:lpstr>
      <vt:lpstr>Office Theme</vt:lpstr>
      <vt:lpstr>Document</vt:lpstr>
      <vt:lpstr>TGaz Next Generation Positioning  July to Sep.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Teleconference Agenda July 31st</vt:lpstr>
      <vt:lpstr>CR Submission 11-19-YOUR DCN HERE</vt:lpstr>
      <vt:lpstr>Submission Review</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100</cp:revision>
  <cp:lastPrinted>1601-01-01T00:00:00Z</cp:lastPrinted>
  <dcterms:created xsi:type="dcterms:W3CDTF">2018-08-06T10:28:59Z</dcterms:created>
  <dcterms:modified xsi:type="dcterms:W3CDTF">2019-07-31T17:15:07Z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b50bd406-0910-4797-b7b3-c3ea4bfb5186</vt:lpwstr>
  </property>
  <property fmtid="{D5CDD505-2E9C-101B-9397-08002B2CF9AE}" pid="3" name="CTP_TimeStamp">
    <vt:lpwstr>2019-07-31 17:14:39Z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