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15" r:id="rId20"/>
    <p:sldId id="312" r:id="rId21"/>
    <p:sldId id="259" r:id="rId22"/>
    <p:sldId id="260" r:id="rId23"/>
    <p:sldId id="261" r:id="rId24"/>
    <p:sldId id="262" r:id="rId25"/>
    <p:sldId id="263"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74" autoAdjust="0"/>
    <p:restoredTop sz="94660"/>
  </p:normalViewPr>
  <p:slideViewPr>
    <p:cSldViewPr>
      <p:cViewPr varScale="1">
        <p:scale>
          <a:sx n="126" d="100"/>
          <a:sy n="126" d="100"/>
        </p:scale>
        <p:origin x="108" y="1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802.11-19/1362r0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2019-07-24</a:t>
            </a:r>
            <a:endParaRPr lang="en-GB" sz="2000" b="0" dirty="0"/>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3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July 31</a:t>
            </a:r>
            <a:r>
              <a:rPr lang="en-US" altLang="en-US" baseline="30000" dirty="0" smtClean="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fr-FR" sz="1600" dirty="0" smtClean="0"/>
              <a:t>11-19-0662 - comment </a:t>
            </a:r>
            <a:r>
              <a:rPr lang="fr-FR" sz="1600" dirty="0" err="1"/>
              <a:t>resolution</a:t>
            </a:r>
            <a:r>
              <a:rPr lang="fr-FR" sz="1600" dirty="0"/>
              <a:t> LB240 - Section </a:t>
            </a:r>
            <a:r>
              <a:rPr lang="fr-FR" sz="1600" dirty="0" smtClean="0"/>
              <a:t>9.3.1.19 (Christian)</a:t>
            </a:r>
            <a:endParaRPr lang="en-US" sz="1600" dirty="0" smtClean="0"/>
          </a:p>
          <a:p>
            <a:pPr lvl="1" algn="just">
              <a:spcBef>
                <a:spcPct val="20000"/>
              </a:spcBef>
              <a:buFontTx/>
              <a:buChar char="•"/>
            </a:pPr>
            <a:r>
              <a:rPr lang="en-US" sz="1600" dirty="0" smtClean="0"/>
              <a:t>11-19-1368 - proposed </a:t>
            </a:r>
            <a:r>
              <a:rPr lang="en-US" sz="1600" dirty="0"/>
              <a:t>resolution for CID 1433 </a:t>
            </a:r>
            <a:r>
              <a:rPr lang="en-US" sz="1600" dirty="0" smtClean="0"/>
              <a:t>(Ganesh)</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25226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the July and Sep.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15099</TotalTime>
  <Words>1515</Words>
  <Application>Microsoft Office PowerPoint</Application>
  <PresentationFormat>Widescreen</PresentationFormat>
  <Paragraphs>278</Paragraphs>
  <Slides>26</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100</cp:revision>
  <cp:lastPrinted>1601-01-01T00:00:00Z</cp:lastPrinted>
  <dcterms:created xsi:type="dcterms:W3CDTF">2018-08-06T10:28:59Z</dcterms:created>
  <dcterms:modified xsi:type="dcterms:W3CDTF">2019-07-31T17:15:07Z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2019-07-31 17:14:39Z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