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1" y="46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4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0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 Lennert Bober,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rec/T-REC-G.9960-201811-I/en" TargetMode="External"/><Relationship Id="rId7" Type="http://schemas.openxmlformats.org/officeDocument/2006/relationships/hyperlink" Target="https://www.itu.int/rec/T-REC-G.9991-201903-P/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rec/T-REC-G.9964-201112-I/en" TargetMode="External"/><Relationship Id="rId5" Type="http://schemas.openxmlformats.org/officeDocument/2006/relationships/hyperlink" Target="https://www.itu.int/rec/T-REC-G.9963-201811-I/en" TargetMode="External"/><Relationship Id="rId4" Type="http://schemas.openxmlformats.org/officeDocument/2006/relationships/hyperlink" Target="https://www.itu.int/rec/T-REC-G.9961-201811-I/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53-02-00bb-lc-optimized-phy-proposal-for-tgbb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261-04-00bb-straw-polls-on-lc-optimized-phy-proposal.pptx" TargetMode="External"/><Relationship Id="rId5" Type="http://schemas.openxmlformats.org/officeDocument/2006/relationships/hyperlink" Target="https://mentor.ieee.org/802.11/dcn/19/11-19-1208-00-00bb-practical-experiences-in-implementing-an-lc-optimized-phy-proposed-for-tgbb.ppt" TargetMode="External"/><Relationship Id="rId4" Type="http://schemas.openxmlformats.org/officeDocument/2006/relationships/hyperlink" Target="https://mentor.ieee.org/802.11/dcn/19/11-19-1054-02-00bb-simulation-results-for-lc-optimized-phy-proposa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92696"/>
            <a:ext cx="10363200" cy="8572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LC-optimized PHY resources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1259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Kai Lennert Bober (Fraunhofer HHI)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346519"/>
              </p:ext>
            </p:extLst>
          </p:nvPr>
        </p:nvGraphicFramePr>
        <p:xfrm>
          <a:off x="1012825" y="2430181"/>
          <a:ext cx="1016635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430181"/>
                        <a:ext cx="10166350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contains links to resources that are relevant LC-optimized PHY proposed in TGbb.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The proposed LC-optimized PHY corresponds to the PHY 1 (DCO-OFDM) from ITU-T recommendation G.9991 (a.k.a. G.vlc)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G.9991 is not yet published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But: the proposed PHY 1 from G.9991 corresponds to the PHY from the ITU-T recommendation G.9960 in the Coax mode.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G.9960 belongs to the “G.hn” family, including also the MAC (G.9961), MIMO (G.9963) and power spectral density (G.9964) recommendations.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Locations </a:t>
            </a:r>
            <a:r>
              <a:rPr lang="en-GB" dirty="0"/>
              <a:t>of relevant </a:t>
            </a:r>
            <a:r>
              <a:rPr lang="en-GB" dirty="0" smtClean="0"/>
              <a:t>ITU-T recommendations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ITU-T G.hn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PHY layer [G.9960]: </a:t>
            </a: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www.itu.int/rec/T-REC-G.9960-201811-I/en</a:t>
            </a:r>
            <a:endParaRPr lang="de-DE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 smtClean="0"/>
              <a:t>MAC layer</a:t>
            </a:r>
            <a:r>
              <a:rPr lang="en-US" dirty="0"/>
              <a:t> [</a:t>
            </a:r>
            <a:r>
              <a:rPr lang="en-US" dirty="0" smtClean="0"/>
              <a:t>G.9961]</a:t>
            </a:r>
            <a:r>
              <a:rPr lang="de-DE" dirty="0" smtClean="0"/>
              <a:t>: </a:t>
            </a: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www.itu.int/rec/T-REC-G.9961-201811-I/en</a:t>
            </a:r>
            <a:endParaRPr lang="de-DE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MIMO  [</a:t>
            </a:r>
            <a:r>
              <a:rPr lang="en-US" dirty="0" smtClean="0"/>
              <a:t>G.9963]: </a:t>
            </a:r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www.itu.int/rec/T-REC-G.9963-201811-I/en</a:t>
            </a:r>
            <a:endParaRPr lang="de-DE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 smtClean="0"/>
              <a:t>Power </a:t>
            </a:r>
            <a:r>
              <a:rPr lang="de-DE" dirty="0" err="1" smtClean="0"/>
              <a:t>spectral</a:t>
            </a:r>
            <a:r>
              <a:rPr lang="de-DE" dirty="0" smtClean="0"/>
              <a:t> </a:t>
            </a:r>
            <a:r>
              <a:rPr lang="de-DE" dirty="0" err="1" smtClean="0"/>
              <a:t>density</a:t>
            </a:r>
            <a:r>
              <a:rPr lang="de-DE" dirty="0" smtClean="0"/>
              <a:t> </a:t>
            </a:r>
            <a:r>
              <a:rPr lang="en-US" dirty="0"/>
              <a:t> [</a:t>
            </a:r>
            <a:r>
              <a:rPr lang="en-US" dirty="0" smtClean="0"/>
              <a:t>G.9964]</a:t>
            </a:r>
            <a:r>
              <a:rPr lang="de-DE" dirty="0" smtClean="0"/>
              <a:t>: </a:t>
            </a:r>
            <a:r>
              <a:rPr lang="de-DE" dirty="0">
                <a:hlinkClick r:id="rId6"/>
              </a:rPr>
              <a:t>https://www.itu.int/rec/T-REC-G.9964-201112-I/en</a:t>
            </a:r>
            <a:endParaRPr lang="de-DE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dirty="0" smtClean="0"/>
              <a:t>ITU-T G.vlc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[G.9991]: not yet published, placeholder: </a:t>
            </a:r>
            <a:r>
              <a:rPr lang="de-DE" dirty="0">
                <a:hlinkClick r:id="rId7"/>
              </a:rPr>
              <a:t>https://www.itu.int/rec/T-REC-G.9991-201903-P/en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0556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Other LC-optimized PHY resources: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LC-optimized PHY proposal (doc. 11-19/1053r2):</a:t>
            </a:r>
            <a:br>
              <a:rPr lang="en-US" sz="2000" dirty="0" smtClean="0"/>
            </a:br>
            <a:r>
              <a:rPr lang="en-US" sz="2000" dirty="0" smtClean="0">
                <a:hlinkClick r:id="rId3"/>
              </a:rPr>
              <a:t>https://mentor.ieee.org/802.11/dcn/19/11-19-1053-02-00bb-lc-optimized-phy-proposal-for-tgbb.pptx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Simulation results for LC-optimized PHY (doc. 11-19/1054r2):</a:t>
            </a:r>
            <a:br>
              <a:rPr lang="en-US" sz="2000" dirty="0" smtClean="0"/>
            </a:br>
            <a:r>
              <a:rPr lang="en-US" sz="2000" dirty="0" smtClean="0">
                <a:hlinkClick r:id="rId4"/>
              </a:rPr>
              <a:t>https://mentor.ieee.org/802.11/dcn/19/11-19-1054-02-00bb-simulation-results-for-lc-optimized-phy-proposal.pptx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LC-optimized PHY practical </a:t>
            </a:r>
            <a:r>
              <a:rPr lang="en-US" sz="2000" dirty="0"/>
              <a:t>report (doc. 11-19/1208r0</a:t>
            </a:r>
            <a:r>
              <a:rPr lang="en-US" sz="2000" dirty="0" smtClean="0"/>
              <a:t>):</a:t>
            </a:r>
            <a:br>
              <a:rPr lang="en-US" sz="2000" dirty="0" smtClean="0"/>
            </a:br>
            <a:r>
              <a:rPr lang="en-US" sz="2000" dirty="0" smtClean="0">
                <a:hlinkClick r:id="rId5"/>
              </a:rPr>
              <a:t>https://mentor.ieee.org/802.11/dcn/19/11-19-1208-00-00bb-practical-experiences-in-implementing-an-lc-optimized-phy-proposed-for-tgbb.ppt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LC-optimized PHY straw polls (doc. 11-19/1261r4):</a:t>
            </a:r>
            <a:br>
              <a:rPr lang="en-US" sz="2000" dirty="0" smtClean="0"/>
            </a:br>
            <a:r>
              <a:rPr lang="en-US" sz="2000" dirty="0" smtClean="0">
                <a:hlinkClick r:id="rId6"/>
              </a:rPr>
              <a:t>https://mentor.ieee.org/802.11/dcn/19/11-19-1261-04-00bb-straw-polls-on-lc-optimized-phy-proposal.pptx</a:t>
            </a:r>
            <a:endParaRPr lang="en-US" sz="20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Kai Lennert Bober (Fraunhofer HHI)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0273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290</Words>
  <Application>Microsoft Office PowerPoint</Application>
  <PresentationFormat>Breitbild</PresentationFormat>
  <Paragraphs>58</Paragraphs>
  <Slides>5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MS Gothic</vt:lpstr>
      <vt:lpstr>Arial Unicode MS</vt:lpstr>
      <vt:lpstr>Times New Roman</vt:lpstr>
      <vt:lpstr>Office</vt:lpstr>
      <vt:lpstr>Document</vt:lpstr>
      <vt:lpstr>LC-optimized PHY resources</vt:lpstr>
      <vt:lpstr>Abstract</vt:lpstr>
      <vt:lpstr>Overview</vt:lpstr>
      <vt:lpstr>Locations of relevant ITU-T recommendations</vt:lpstr>
      <vt:lpstr>Other LC-optimized PHY resources: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Bober, Kai Lennert</dc:creator>
  <cp:lastModifiedBy>Bober, Kai Lennert</cp:lastModifiedBy>
  <cp:revision>39</cp:revision>
  <cp:lastPrinted>1601-01-01T00:00:00Z</cp:lastPrinted>
  <dcterms:created xsi:type="dcterms:W3CDTF">2019-06-26T12:03:05Z</dcterms:created>
  <dcterms:modified xsi:type="dcterms:W3CDTF">2019-07-24T11:34:29Z</dcterms:modified>
</cp:coreProperties>
</file>