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338" r:id="rId5"/>
    <p:sldId id="480" r:id="rId6"/>
    <p:sldId id="434" r:id="rId7"/>
    <p:sldId id="481" r:id="rId8"/>
    <p:sldId id="476" r:id="rId9"/>
    <p:sldId id="475" r:id="rId10"/>
    <p:sldId id="442" r:id="rId11"/>
    <p:sldId id="477" r:id="rId12"/>
    <p:sldId id="478" r:id="rId13"/>
    <p:sldId id="479" r:id="rId14"/>
    <p:sldId id="469" r:id="rId15"/>
    <p:sldId id="473" r:id="rId16"/>
    <p:sldId id="484" r:id="rId17"/>
    <p:sldId id="486" r:id="rId1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es Yee" initials="JY" lastIdx="3" clrIdx="0">
    <p:extLst>
      <p:ext uri="{19B8F6BF-5375-455C-9EA6-DF929625EA0E}">
        <p15:presenceInfo xmlns:p15="http://schemas.microsoft.com/office/powerpoint/2012/main" userId="S-1-5-21-3285339950-981350797-2163593329-29755" providerId="AD"/>
      </p:ext>
    </p:extLst>
  </p:cmAuthor>
  <p:cmAuthor id="2" name="Yongho Seok" initials="YS" lastIdx="1" clrIdx="1">
    <p:extLst>
      <p:ext uri="{19B8F6BF-5375-455C-9EA6-DF929625EA0E}">
        <p15:presenceInfo xmlns:p15="http://schemas.microsoft.com/office/powerpoint/2012/main" userId="S-1-5-21-3285339950-981350797-2163593329-2877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9548" autoAdjust="0"/>
  </p:normalViewPr>
  <p:slideViewPr>
    <p:cSldViewPr>
      <p:cViewPr varScale="1">
        <p:scale>
          <a:sx n="70" d="100"/>
          <a:sy n="70" d="100"/>
        </p:scale>
        <p:origin x="118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790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7848600" y="333375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6777" y="6475413"/>
            <a:ext cx="15271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802.11-19/1358r2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Multi-Link Operation Management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2019-11-13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2019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750759"/>
              </p:ext>
            </p:extLst>
          </p:nvPr>
        </p:nvGraphicFramePr>
        <p:xfrm>
          <a:off x="533400" y="3124200"/>
          <a:ext cx="8053388" cy="318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4" name="Document" r:id="rId4" imgW="8290751" imgH="3283832" progId="Word.Document.8">
                  <p:embed/>
                </p:oleObj>
              </mc:Choice>
              <mc:Fallback>
                <p:oleObj name="Document" r:id="rId4" imgW="8290751" imgH="328383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124200"/>
                        <a:ext cx="8053388" cy="31813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57185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The AP MLLE and the non-AP MLLE can exchange frames using the MLO only on link(s) which are in the enabled multi-link </a:t>
            </a:r>
            <a:r>
              <a:rPr lang="en-US" dirty="0" smtClean="0"/>
              <a:t>set, subject </a:t>
            </a:r>
            <a:r>
              <a:rPr lang="en-US" dirty="0"/>
              <a:t>to STA power </a:t>
            </a:r>
            <a:r>
              <a:rPr lang="en-US" dirty="0" smtClean="0"/>
              <a:t>states. </a:t>
            </a:r>
            <a:endParaRPr lang="en-US" dirty="0"/>
          </a:p>
          <a:p>
            <a:pPr lvl="1"/>
            <a:r>
              <a:rPr lang="en-US" dirty="0" smtClean="0"/>
              <a:t>For </a:t>
            </a:r>
            <a:r>
              <a:rPr lang="en-US" dirty="0"/>
              <a:t>the purpose of power saving and other resource </a:t>
            </a:r>
            <a:r>
              <a:rPr lang="en-US" dirty="0" smtClean="0"/>
              <a:t>management,</a:t>
            </a:r>
          </a:p>
          <a:p>
            <a:pPr lvl="2"/>
            <a:r>
              <a:rPr lang="en-US" dirty="0" smtClean="0"/>
              <a:t>On </a:t>
            </a:r>
            <a:r>
              <a:rPr lang="en-US" dirty="0"/>
              <a:t>the enabled multi-link </a:t>
            </a:r>
            <a:r>
              <a:rPr lang="en-US" dirty="0" smtClean="0"/>
              <a:t>set, the existing </a:t>
            </a:r>
            <a:r>
              <a:rPr lang="en-US" dirty="0"/>
              <a:t>per-link power management mechanisms can be </a:t>
            </a:r>
            <a:r>
              <a:rPr lang="en-US" dirty="0" smtClean="0"/>
              <a:t>utilized. </a:t>
            </a:r>
          </a:p>
          <a:p>
            <a:pPr lvl="2"/>
            <a:r>
              <a:rPr lang="en-US" dirty="0" smtClean="0"/>
              <a:t>On the disabled </a:t>
            </a:r>
            <a:r>
              <a:rPr lang="en-US" dirty="0"/>
              <a:t>multi-link </a:t>
            </a:r>
            <a:r>
              <a:rPr lang="en-US" dirty="0" smtClean="0"/>
              <a:t>set, the </a:t>
            </a:r>
            <a:r>
              <a:rPr lang="en-US" dirty="0"/>
              <a:t>non-AP MLLE can turn off the </a:t>
            </a:r>
            <a:r>
              <a:rPr lang="en-US" dirty="0" smtClean="0"/>
              <a:t>radio.</a:t>
            </a:r>
            <a:endParaRPr lang="en-US" dirty="0"/>
          </a:p>
          <a:p>
            <a:pPr lvl="1"/>
            <a:endParaRPr lang="en-US" dirty="0"/>
          </a:p>
          <a:p>
            <a:endParaRPr lang="en-US" sz="2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Multi-link Operation Management </a:t>
            </a:r>
            <a:r>
              <a:rPr lang="en-US" dirty="0" smtClean="0"/>
              <a:t>(3/3)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621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19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 smtClean="0"/>
              <a:t>After the multi-link </a:t>
            </a:r>
            <a:r>
              <a:rPr lang="en-US" dirty="0"/>
              <a:t>setup, </a:t>
            </a:r>
            <a:r>
              <a:rPr lang="en-US" dirty="0" smtClean="0"/>
              <a:t>the enabled </a:t>
            </a:r>
            <a:r>
              <a:rPr lang="en-US" dirty="0"/>
              <a:t>multi-link set </a:t>
            </a:r>
            <a:r>
              <a:rPr lang="en-US" dirty="0" smtClean="0"/>
              <a:t>can </a:t>
            </a:r>
            <a:r>
              <a:rPr lang="en-US" dirty="0"/>
              <a:t>be </a:t>
            </a:r>
            <a:r>
              <a:rPr lang="en-US" dirty="0" smtClean="0"/>
              <a:t>updated, which </a:t>
            </a:r>
            <a:r>
              <a:rPr lang="en-US" dirty="0"/>
              <a:t>can be initiated by any </a:t>
            </a:r>
            <a:r>
              <a:rPr lang="en-US" dirty="0" smtClean="0"/>
              <a:t>MLLE. 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0" y="3746370"/>
            <a:ext cx="5501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Link1</a:t>
            </a:r>
            <a:endParaRPr lang="en-US" sz="1200" dirty="0"/>
          </a:p>
        </p:txBody>
      </p:sp>
      <p:cxnSp>
        <p:nvCxnSpPr>
          <p:cNvPr id="22" name="Straight Connector 21"/>
          <p:cNvCxnSpPr/>
          <p:nvPr/>
        </p:nvCxnSpPr>
        <p:spPr>
          <a:xfrm>
            <a:off x="228600" y="4690140"/>
            <a:ext cx="8740687" cy="8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0" y="4402925"/>
            <a:ext cx="5501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Link2</a:t>
            </a:r>
            <a:endParaRPr lang="en-US" sz="1200" dirty="0"/>
          </a:p>
        </p:txBody>
      </p:sp>
      <p:cxnSp>
        <p:nvCxnSpPr>
          <p:cNvPr id="24" name="Straight Connector 23"/>
          <p:cNvCxnSpPr/>
          <p:nvPr/>
        </p:nvCxnSpPr>
        <p:spPr>
          <a:xfrm>
            <a:off x="228600" y="5346695"/>
            <a:ext cx="8740687" cy="8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0" y="5059480"/>
            <a:ext cx="5533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Link3</a:t>
            </a:r>
            <a:endParaRPr lang="en-US" sz="1200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228600" y="6008961"/>
            <a:ext cx="8740687" cy="8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0" y="5721746"/>
            <a:ext cx="5533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Link4</a:t>
            </a:r>
            <a:endParaRPr lang="en-US" sz="1200" dirty="0"/>
          </a:p>
        </p:txBody>
      </p:sp>
      <p:sp>
        <p:nvSpPr>
          <p:cNvPr id="37" name="Rectangle 36"/>
          <p:cNvSpPr/>
          <p:nvPr/>
        </p:nvSpPr>
        <p:spPr bwMode="auto">
          <a:xfrm>
            <a:off x="762000" y="3669124"/>
            <a:ext cx="1371600" cy="377802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Multi-link Association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Exchange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2822626" y="3669124"/>
            <a:ext cx="914400" cy="377802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Data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frame exchange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3852939" y="3670581"/>
            <a:ext cx="1452180" cy="377802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/>
              <a:t>Multi-link Update Exchange</a:t>
            </a:r>
            <a:endParaRPr kumimoji="0" lang="en-US" sz="10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6451563" y="3659265"/>
            <a:ext cx="1452180" cy="377802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000" dirty="0"/>
              <a:t>Multi-link Update Exchange</a:t>
            </a:r>
          </a:p>
        </p:txBody>
      </p:sp>
      <p:cxnSp>
        <p:nvCxnSpPr>
          <p:cNvPr id="20" name="Straight Connector 19"/>
          <p:cNvCxnSpPr/>
          <p:nvPr/>
        </p:nvCxnSpPr>
        <p:spPr>
          <a:xfrm flipV="1">
            <a:off x="228600" y="4023369"/>
            <a:ext cx="8763000" cy="1021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 bwMode="auto">
          <a:xfrm>
            <a:off x="2822626" y="4311537"/>
            <a:ext cx="914400" cy="377802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Data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frame exchange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2822626" y="4980486"/>
            <a:ext cx="914400" cy="377802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Data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frame exchange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2822626" y="5652658"/>
            <a:ext cx="914400" cy="377802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Data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frame exchange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5408386" y="3656912"/>
            <a:ext cx="914400" cy="377802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Data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frame exchange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5406105" y="4307943"/>
            <a:ext cx="914400" cy="377802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Data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frame exchange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8031881" y="4331028"/>
            <a:ext cx="937405" cy="377802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Data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frame exchange</a:t>
            </a:r>
          </a:p>
        </p:txBody>
      </p:sp>
      <p:sp>
        <p:nvSpPr>
          <p:cNvPr id="72" name="Rounded Rectangle 71"/>
          <p:cNvSpPr/>
          <p:nvPr/>
        </p:nvSpPr>
        <p:spPr bwMode="auto">
          <a:xfrm>
            <a:off x="2819179" y="3524107"/>
            <a:ext cx="2485335" cy="2649715"/>
          </a:xfrm>
          <a:prstGeom prst="round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2819178" y="6105783"/>
            <a:ext cx="24853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Enabled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multi-link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6426658" y="4734183"/>
            <a:ext cx="81234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Enabled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multi-link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8031882" y="4740540"/>
            <a:ext cx="959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Enabled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multi-link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2" name="Title 8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Multi-link Operating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93" name="Rounded Rectangular Callout 92"/>
          <p:cNvSpPr/>
          <p:nvPr/>
        </p:nvSpPr>
        <p:spPr bwMode="auto">
          <a:xfrm>
            <a:off x="106225" y="3131820"/>
            <a:ext cx="1493975" cy="356665"/>
          </a:xfrm>
          <a:prstGeom prst="wedgeRoundRectCallout">
            <a:avLst>
              <a:gd name="adj1" fmla="val 38050"/>
              <a:gd name="adj2" fmla="val 100360"/>
              <a:gd name="adj3" fmla="val 16667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/>
              <a:t>Contains Info on enabled link 1, 2, 3, 4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4" name="Rounded Rectangular Callout 93"/>
          <p:cNvSpPr/>
          <p:nvPr/>
        </p:nvSpPr>
        <p:spPr bwMode="auto">
          <a:xfrm>
            <a:off x="3953299" y="3124200"/>
            <a:ext cx="1189175" cy="356665"/>
          </a:xfrm>
          <a:prstGeom prst="wedgeRoundRectCallout">
            <a:avLst>
              <a:gd name="adj1" fmla="val 38050"/>
              <a:gd name="adj2" fmla="val 100360"/>
              <a:gd name="adj3" fmla="val 16667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sz="1000" dirty="0" smtClean="0"/>
              <a:t>Contains Info on enabled </a:t>
            </a:r>
            <a:r>
              <a:rPr lang="en-US" sz="1000" dirty="0"/>
              <a:t>link </a:t>
            </a:r>
            <a:r>
              <a:rPr lang="en-US" sz="1000" dirty="0" smtClean="0"/>
              <a:t>1, 2</a:t>
            </a:r>
            <a:endParaRPr lang="en-US" sz="1000" dirty="0"/>
          </a:p>
        </p:txBody>
      </p:sp>
      <p:sp>
        <p:nvSpPr>
          <p:cNvPr id="78" name="Rounded Rectangle 77"/>
          <p:cNvSpPr/>
          <p:nvPr/>
        </p:nvSpPr>
        <p:spPr bwMode="auto">
          <a:xfrm>
            <a:off x="5410905" y="3524107"/>
            <a:ext cx="2488038" cy="1276517"/>
          </a:xfrm>
          <a:prstGeom prst="round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5" name="Rounded Rectangular Callout 94"/>
          <p:cNvSpPr/>
          <p:nvPr/>
        </p:nvSpPr>
        <p:spPr bwMode="auto">
          <a:xfrm>
            <a:off x="6447293" y="3124200"/>
            <a:ext cx="1401307" cy="356665"/>
          </a:xfrm>
          <a:prstGeom prst="wedgeRoundRectCallout">
            <a:avLst>
              <a:gd name="adj1" fmla="val 38050"/>
              <a:gd name="adj2" fmla="val 100360"/>
              <a:gd name="adj3" fmla="val 16667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sz="1000" dirty="0"/>
              <a:t>Contain </a:t>
            </a:r>
            <a:r>
              <a:rPr lang="en-US" sz="1000" dirty="0" smtClean="0"/>
              <a:t>Info on enabled link 1</a:t>
            </a:r>
            <a:endParaRPr lang="en-US" sz="1000" dirty="0"/>
          </a:p>
        </p:txBody>
      </p:sp>
      <p:sp>
        <p:nvSpPr>
          <p:cNvPr id="35" name="Rectangle 34"/>
          <p:cNvSpPr/>
          <p:nvPr/>
        </p:nvSpPr>
        <p:spPr bwMode="auto">
          <a:xfrm>
            <a:off x="8036682" y="3662263"/>
            <a:ext cx="932603" cy="377802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Data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frame exchange</a:t>
            </a:r>
          </a:p>
        </p:txBody>
      </p:sp>
      <p:sp>
        <p:nvSpPr>
          <p:cNvPr id="80" name="Rounded Rectangle 79"/>
          <p:cNvSpPr/>
          <p:nvPr/>
        </p:nvSpPr>
        <p:spPr bwMode="auto">
          <a:xfrm>
            <a:off x="8031883" y="3524108"/>
            <a:ext cx="937404" cy="1289972"/>
          </a:xfrm>
          <a:prstGeom prst="round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65166" y="4041114"/>
            <a:ext cx="1439348" cy="46166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Peer MLLME accepts </a:t>
            </a:r>
            <a:r>
              <a:rPr lang="en-US" dirty="0">
                <a:solidFill>
                  <a:srgbClr val="FF0000"/>
                </a:solidFill>
              </a:rPr>
              <a:t>this update. </a:t>
            </a:r>
          </a:p>
        </p:txBody>
      </p:sp>
      <p:sp>
        <p:nvSpPr>
          <p:cNvPr id="40" name="Rectangle 39"/>
          <p:cNvSpPr/>
          <p:nvPr/>
        </p:nvSpPr>
        <p:spPr>
          <a:xfrm>
            <a:off x="6455727" y="4038600"/>
            <a:ext cx="1439366" cy="46166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Peer MLLE 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rejects this </a:t>
            </a:r>
            <a:r>
              <a:rPr lang="en-US" dirty="0">
                <a:solidFill>
                  <a:srgbClr val="FF0000"/>
                </a:solidFill>
              </a:rPr>
              <a:t>update. </a:t>
            </a:r>
          </a:p>
        </p:txBody>
      </p:sp>
    </p:spTree>
    <p:extLst>
      <p:ext uri="{BB962C8B-B14F-4D97-AF65-F5344CB8AC3E}">
        <p14:creationId xmlns:p14="http://schemas.microsoft.com/office/powerpoint/2010/main" val="421541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In this contribution</a:t>
            </a:r>
            <a:r>
              <a:rPr lang="en-US" dirty="0"/>
              <a:t>, </a:t>
            </a:r>
            <a:r>
              <a:rPr lang="en-US" dirty="0" smtClean="0"/>
              <a:t>we propose the signaling mechanism for dynamically update the enabled multi-link set and the disabled multi-link set.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95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[</a:t>
            </a:r>
            <a:r>
              <a:rPr lang="en-US" dirty="0"/>
              <a:t>1] https://mentor.ieee.org/802.11/dcn/19/11-19-0773-03-00be-multi-link-operation-framework.pptx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07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02" y="1524000"/>
            <a:ext cx="7772400" cy="4114800"/>
          </a:xfrm>
        </p:spPr>
        <p:txBody>
          <a:bodyPr/>
          <a:lstStyle/>
          <a:p>
            <a:pPr lvl="0"/>
            <a:r>
              <a:rPr lang="en-US" dirty="0"/>
              <a:t>Do you support the following multi-link operation? </a:t>
            </a:r>
          </a:p>
          <a:p>
            <a:pPr lvl="1"/>
            <a:r>
              <a:rPr lang="en-US" dirty="0"/>
              <a:t>Define a TID-to-link mapping mechanism among the setup links of a multi-link logical device (MLD). </a:t>
            </a:r>
          </a:p>
          <a:p>
            <a:pPr lvl="2"/>
            <a:r>
              <a:rPr lang="en-US" dirty="0"/>
              <a:t>TID-to-link mapping can have the same or different link-set for each TID </a:t>
            </a:r>
            <a:r>
              <a:rPr lang="en-US" dirty="0" smtClean="0"/>
              <a:t>unless a </a:t>
            </a:r>
            <a:r>
              <a:rPr lang="en-US" dirty="0"/>
              <a:t>non-AP MLD </a:t>
            </a:r>
            <a:r>
              <a:rPr lang="en-US" dirty="0" smtClean="0"/>
              <a:t>indicates to </a:t>
            </a:r>
            <a:r>
              <a:rPr lang="en-US" dirty="0"/>
              <a:t>be required the same link-set for all TIDs in the multi-link setup phase</a:t>
            </a:r>
            <a:r>
              <a:rPr lang="en-US" dirty="0" smtClean="0"/>
              <a:t>. </a:t>
            </a:r>
          </a:p>
          <a:p>
            <a:pPr lvl="3"/>
            <a:r>
              <a:rPr lang="en-US" dirty="0" smtClean="0"/>
              <a:t>NOTE: Such declaration method by the non-AP MLD is TBD (implicit or explicit).</a:t>
            </a:r>
            <a:endParaRPr lang="en-US" dirty="0"/>
          </a:p>
          <a:p>
            <a:pPr lvl="2"/>
            <a:r>
              <a:rPr lang="en-US" dirty="0"/>
              <a:t>The TID to link mapping can be updated after multi-link setup through a negotiation, which can be initiated by any MLD.</a:t>
            </a:r>
          </a:p>
          <a:p>
            <a:pPr lvl="3"/>
            <a:r>
              <a:rPr lang="en-US" dirty="0"/>
              <a:t>Format TBD </a:t>
            </a:r>
          </a:p>
          <a:p>
            <a:pPr lvl="4"/>
            <a:r>
              <a:rPr lang="en-US" dirty="0"/>
              <a:t>Note: When the responding MLLE can not accept the update, it can reject the TID link mapping update.</a:t>
            </a:r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SP1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372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 smtClean="0"/>
              <a:t>A </a:t>
            </a:r>
            <a:r>
              <a:rPr lang="en-US" dirty="0"/>
              <a:t>logical entity that has one or more affiliated STAs. The logical entity has one MAC data service interface and primitives to the LLC and a single address associated with the interface, which can be used to communicate on the DSM.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Recap:</a:t>
            </a:r>
            <a:r>
              <a:rPr lang="en-US" dirty="0"/>
              <a:t> Multi-link logical </a:t>
            </a:r>
            <a:r>
              <a:rPr lang="en-US" dirty="0" smtClean="0">
                <a:solidFill>
                  <a:schemeClr val="tx1"/>
                </a:solidFill>
              </a:rPr>
              <a:t>entity (MLLE) </a:t>
            </a:r>
            <a:r>
              <a:rPr lang="en-US" dirty="0" smtClean="0"/>
              <a:t>architecture [1]</a:t>
            </a:r>
            <a:endParaRPr lang="en-US" dirty="0"/>
          </a:p>
        </p:txBody>
      </p:sp>
      <p:sp>
        <p:nvSpPr>
          <p:cNvPr id="9" name="Oval 5"/>
          <p:cNvSpPr>
            <a:spLocks noChangeArrowheads="1"/>
          </p:cNvSpPr>
          <p:nvPr/>
        </p:nvSpPr>
        <p:spPr bwMode="auto">
          <a:xfrm>
            <a:off x="2528888" y="3576638"/>
            <a:ext cx="4238625" cy="487363"/>
          </a:xfrm>
          <a:prstGeom prst="ellipse">
            <a:avLst/>
          </a:prstGeom>
          <a:solidFill>
            <a:srgbClr val="FFFF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Oval 6"/>
          <p:cNvSpPr>
            <a:spLocks noChangeArrowheads="1"/>
          </p:cNvSpPr>
          <p:nvPr/>
        </p:nvSpPr>
        <p:spPr bwMode="auto">
          <a:xfrm>
            <a:off x="2528888" y="3576638"/>
            <a:ext cx="4238625" cy="487363"/>
          </a:xfrm>
          <a:prstGeom prst="ellipse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7"/>
          <p:cNvSpPr>
            <a:spLocks noEditPoints="1"/>
          </p:cNvSpPr>
          <p:nvPr/>
        </p:nvSpPr>
        <p:spPr bwMode="auto">
          <a:xfrm>
            <a:off x="2624138" y="3654425"/>
            <a:ext cx="1985963" cy="188913"/>
          </a:xfrm>
          <a:custGeom>
            <a:avLst/>
            <a:gdLst>
              <a:gd name="T0" fmla="*/ 6835 w 7015"/>
              <a:gd name="T1" fmla="*/ 1 h 662"/>
              <a:gd name="T2" fmla="*/ 6716 w 7015"/>
              <a:gd name="T3" fmla="*/ 26 h 662"/>
              <a:gd name="T4" fmla="*/ 6715 w 7015"/>
              <a:gd name="T5" fmla="*/ 2 h 662"/>
              <a:gd name="T6" fmla="*/ 6289 w 7015"/>
              <a:gd name="T7" fmla="*/ 27 h 662"/>
              <a:gd name="T8" fmla="*/ 6288 w 7015"/>
              <a:gd name="T9" fmla="*/ 3 h 662"/>
              <a:gd name="T10" fmla="*/ 6140 w 7015"/>
              <a:gd name="T11" fmla="*/ 29 h 662"/>
              <a:gd name="T12" fmla="*/ 6139 w 7015"/>
              <a:gd name="T13" fmla="*/ 5 h 662"/>
              <a:gd name="T14" fmla="*/ 5684 w 7015"/>
              <a:gd name="T15" fmla="*/ 36 h 662"/>
              <a:gd name="T16" fmla="*/ 5864 w 7015"/>
              <a:gd name="T17" fmla="*/ 21 h 662"/>
              <a:gd name="T18" fmla="*/ 5384 w 7015"/>
              <a:gd name="T19" fmla="*/ 30 h 662"/>
              <a:gd name="T20" fmla="*/ 5564 w 7015"/>
              <a:gd name="T21" fmla="*/ 38 h 662"/>
              <a:gd name="T22" fmla="*/ 5096 w 7015"/>
              <a:gd name="T23" fmla="*/ 37 h 662"/>
              <a:gd name="T24" fmla="*/ 5288 w 7015"/>
              <a:gd name="T25" fmla="*/ 32 h 662"/>
              <a:gd name="T26" fmla="*/ 4820 w 7015"/>
              <a:gd name="T27" fmla="*/ 57 h 662"/>
              <a:gd name="T28" fmla="*/ 4987 w 7015"/>
              <a:gd name="T29" fmla="*/ 28 h 662"/>
              <a:gd name="T30" fmla="*/ 4601 w 7015"/>
              <a:gd name="T31" fmla="*/ 63 h 662"/>
              <a:gd name="T32" fmla="*/ 4600 w 7015"/>
              <a:gd name="T33" fmla="*/ 39 h 662"/>
              <a:gd name="T34" fmla="*/ 4412 w 7015"/>
              <a:gd name="T35" fmla="*/ 71 h 662"/>
              <a:gd name="T36" fmla="*/ 4244 w 7015"/>
              <a:gd name="T37" fmla="*/ 53 h 662"/>
              <a:gd name="T38" fmla="*/ 4412 w 7015"/>
              <a:gd name="T39" fmla="*/ 71 h 662"/>
              <a:gd name="T40" fmla="*/ 3944 w 7015"/>
              <a:gd name="T41" fmla="*/ 78 h 662"/>
              <a:gd name="T42" fmla="*/ 4124 w 7015"/>
              <a:gd name="T43" fmla="*/ 58 h 662"/>
              <a:gd name="T44" fmla="*/ 3672 w 7015"/>
              <a:gd name="T45" fmla="*/ 102 h 662"/>
              <a:gd name="T46" fmla="*/ 3671 w 7015"/>
              <a:gd name="T47" fmla="*/ 78 h 662"/>
              <a:gd name="T48" fmla="*/ 3549 w 7015"/>
              <a:gd name="T49" fmla="*/ 109 h 662"/>
              <a:gd name="T50" fmla="*/ 3548 w 7015"/>
              <a:gd name="T51" fmla="*/ 85 h 662"/>
              <a:gd name="T52" fmla="*/ 3096 w 7015"/>
              <a:gd name="T53" fmla="*/ 134 h 662"/>
              <a:gd name="T54" fmla="*/ 3095 w 7015"/>
              <a:gd name="T55" fmla="*/ 110 h 662"/>
              <a:gd name="T56" fmla="*/ 2975 w 7015"/>
              <a:gd name="T57" fmla="*/ 142 h 662"/>
              <a:gd name="T58" fmla="*/ 2805 w 7015"/>
              <a:gd name="T59" fmla="*/ 130 h 662"/>
              <a:gd name="T60" fmla="*/ 2975 w 7015"/>
              <a:gd name="T61" fmla="*/ 142 h 662"/>
              <a:gd name="T62" fmla="*/ 2507 w 7015"/>
              <a:gd name="T63" fmla="*/ 164 h 662"/>
              <a:gd name="T64" fmla="*/ 2699 w 7015"/>
              <a:gd name="T65" fmla="*/ 149 h 662"/>
              <a:gd name="T66" fmla="*/ 2233 w 7015"/>
              <a:gd name="T67" fmla="*/ 199 h 662"/>
              <a:gd name="T68" fmla="*/ 2398 w 7015"/>
              <a:gd name="T69" fmla="*/ 161 h 662"/>
              <a:gd name="T70" fmla="*/ 2062 w 7015"/>
              <a:gd name="T71" fmla="*/ 213 h 662"/>
              <a:gd name="T72" fmla="*/ 2059 w 7015"/>
              <a:gd name="T73" fmla="*/ 190 h 662"/>
              <a:gd name="T74" fmla="*/ 1827 w 7015"/>
              <a:gd name="T75" fmla="*/ 237 h 662"/>
              <a:gd name="T76" fmla="*/ 1825 w 7015"/>
              <a:gd name="T77" fmla="*/ 213 h 662"/>
              <a:gd name="T78" fmla="*/ 1403 w 7015"/>
              <a:gd name="T79" fmla="*/ 283 h 662"/>
              <a:gd name="T80" fmla="*/ 1400 w 7015"/>
              <a:gd name="T81" fmla="*/ 260 h 662"/>
              <a:gd name="T82" fmla="*/ 1255 w 7015"/>
              <a:gd name="T83" fmla="*/ 303 h 662"/>
              <a:gd name="T84" fmla="*/ 1086 w 7015"/>
              <a:gd name="T85" fmla="*/ 303 h 662"/>
              <a:gd name="T86" fmla="*/ 1255 w 7015"/>
              <a:gd name="T87" fmla="*/ 303 h 662"/>
              <a:gd name="T88" fmla="*/ 791 w 7015"/>
              <a:gd name="T89" fmla="*/ 362 h 662"/>
              <a:gd name="T90" fmla="*/ 967 w 7015"/>
              <a:gd name="T91" fmla="*/ 321 h 662"/>
              <a:gd name="T92" fmla="*/ 564 w 7015"/>
              <a:gd name="T93" fmla="*/ 418 h 662"/>
              <a:gd name="T94" fmla="*/ 518 w 7015"/>
              <a:gd name="T95" fmla="*/ 405 h 662"/>
              <a:gd name="T96" fmla="*/ 687 w 7015"/>
              <a:gd name="T97" fmla="*/ 394 h 662"/>
              <a:gd name="T98" fmla="*/ 232 w 7015"/>
              <a:gd name="T99" fmla="*/ 496 h 662"/>
              <a:gd name="T100" fmla="*/ 416 w 7015"/>
              <a:gd name="T101" fmla="*/ 442 h 662"/>
              <a:gd name="T102" fmla="*/ 99 w 7015"/>
              <a:gd name="T103" fmla="*/ 569 h 662"/>
              <a:gd name="T104" fmla="*/ 31 w 7015"/>
              <a:gd name="T105" fmla="*/ 628 h 662"/>
              <a:gd name="T106" fmla="*/ 8 w 7015"/>
              <a:gd name="T107" fmla="*/ 621 h 662"/>
              <a:gd name="T108" fmla="*/ 84 w 7015"/>
              <a:gd name="T109" fmla="*/ 550 h 662"/>
              <a:gd name="T110" fmla="*/ 138 w 7015"/>
              <a:gd name="T111" fmla="*/ 550 h 6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7015" h="662">
                <a:moveTo>
                  <a:pt x="7004" y="24"/>
                </a:moveTo>
                <a:lnTo>
                  <a:pt x="6836" y="25"/>
                </a:lnTo>
                <a:cubicBezTo>
                  <a:pt x="6829" y="25"/>
                  <a:pt x="6824" y="20"/>
                  <a:pt x="6823" y="13"/>
                </a:cubicBezTo>
                <a:cubicBezTo>
                  <a:pt x="6823" y="7"/>
                  <a:pt x="6829" y="1"/>
                  <a:pt x="6835" y="1"/>
                </a:cubicBezTo>
                <a:lnTo>
                  <a:pt x="7003" y="0"/>
                </a:lnTo>
                <a:cubicBezTo>
                  <a:pt x="7010" y="0"/>
                  <a:pt x="7015" y="6"/>
                  <a:pt x="7015" y="12"/>
                </a:cubicBezTo>
                <a:cubicBezTo>
                  <a:pt x="7015" y="19"/>
                  <a:pt x="7010" y="24"/>
                  <a:pt x="7004" y="24"/>
                </a:cubicBezTo>
                <a:close/>
                <a:moveTo>
                  <a:pt x="6716" y="26"/>
                </a:moveTo>
                <a:lnTo>
                  <a:pt x="6548" y="26"/>
                </a:lnTo>
                <a:cubicBezTo>
                  <a:pt x="6541" y="26"/>
                  <a:pt x="6536" y="21"/>
                  <a:pt x="6535" y="14"/>
                </a:cubicBezTo>
                <a:cubicBezTo>
                  <a:pt x="6535" y="8"/>
                  <a:pt x="6541" y="2"/>
                  <a:pt x="6547" y="2"/>
                </a:cubicBezTo>
                <a:lnTo>
                  <a:pt x="6715" y="2"/>
                </a:lnTo>
                <a:cubicBezTo>
                  <a:pt x="6722" y="2"/>
                  <a:pt x="6727" y="7"/>
                  <a:pt x="6727" y="14"/>
                </a:cubicBezTo>
                <a:cubicBezTo>
                  <a:pt x="6728" y="20"/>
                  <a:pt x="6722" y="26"/>
                  <a:pt x="6716" y="26"/>
                </a:cubicBezTo>
                <a:close/>
                <a:moveTo>
                  <a:pt x="6428" y="27"/>
                </a:moveTo>
                <a:lnTo>
                  <a:pt x="6289" y="27"/>
                </a:lnTo>
                <a:lnTo>
                  <a:pt x="6260" y="28"/>
                </a:lnTo>
                <a:cubicBezTo>
                  <a:pt x="6253" y="28"/>
                  <a:pt x="6248" y="23"/>
                  <a:pt x="6247" y="16"/>
                </a:cubicBezTo>
                <a:cubicBezTo>
                  <a:pt x="6247" y="9"/>
                  <a:pt x="6253" y="4"/>
                  <a:pt x="6259" y="4"/>
                </a:cubicBezTo>
                <a:lnTo>
                  <a:pt x="6288" y="3"/>
                </a:lnTo>
                <a:lnTo>
                  <a:pt x="6427" y="3"/>
                </a:lnTo>
                <a:cubicBezTo>
                  <a:pt x="6434" y="3"/>
                  <a:pt x="6439" y="8"/>
                  <a:pt x="6439" y="15"/>
                </a:cubicBezTo>
                <a:cubicBezTo>
                  <a:pt x="6440" y="21"/>
                  <a:pt x="6434" y="27"/>
                  <a:pt x="6428" y="27"/>
                </a:cubicBezTo>
                <a:close/>
                <a:moveTo>
                  <a:pt x="6140" y="29"/>
                </a:moveTo>
                <a:lnTo>
                  <a:pt x="5972" y="31"/>
                </a:lnTo>
                <a:cubicBezTo>
                  <a:pt x="5965" y="31"/>
                  <a:pt x="5960" y="26"/>
                  <a:pt x="5959" y="19"/>
                </a:cubicBezTo>
                <a:cubicBezTo>
                  <a:pt x="5959" y="13"/>
                  <a:pt x="5965" y="7"/>
                  <a:pt x="5971" y="7"/>
                </a:cubicBezTo>
                <a:lnTo>
                  <a:pt x="6139" y="5"/>
                </a:lnTo>
                <a:cubicBezTo>
                  <a:pt x="6146" y="5"/>
                  <a:pt x="6151" y="10"/>
                  <a:pt x="6151" y="17"/>
                </a:cubicBezTo>
                <a:cubicBezTo>
                  <a:pt x="6152" y="24"/>
                  <a:pt x="6146" y="29"/>
                  <a:pt x="6140" y="29"/>
                </a:cubicBezTo>
                <a:close/>
                <a:moveTo>
                  <a:pt x="5852" y="33"/>
                </a:moveTo>
                <a:lnTo>
                  <a:pt x="5684" y="36"/>
                </a:lnTo>
                <a:cubicBezTo>
                  <a:pt x="5677" y="36"/>
                  <a:pt x="5672" y="31"/>
                  <a:pt x="5672" y="24"/>
                </a:cubicBezTo>
                <a:cubicBezTo>
                  <a:pt x="5671" y="18"/>
                  <a:pt x="5677" y="12"/>
                  <a:pt x="5683" y="12"/>
                </a:cubicBezTo>
                <a:lnTo>
                  <a:pt x="5851" y="9"/>
                </a:lnTo>
                <a:cubicBezTo>
                  <a:pt x="5858" y="9"/>
                  <a:pt x="5863" y="14"/>
                  <a:pt x="5864" y="21"/>
                </a:cubicBezTo>
                <a:cubicBezTo>
                  <a:pt x="5864" y="27"/>
                  <a:pt x="5858" y="33"/>
                  <a:pt x="5852" y="33"/>
                </a:cubicBezTo>
                <a:close/>
                <a:moveTo>
                  <a:pt x="5564" y="38"/>
                </a:moveTo>
                <a:lnTo>
                  <a:pt x="5396" y="42"/>
                </a:lnTo>
                <a:cubicBezTo>
                  <a:pt x="5389" y="42"/>
                  <a:pt x="5384" y="36"/>
                  <a:pt x="5384" y="30"/>
                </a:cubicBezTo>
                <a:cubicBezTo>
                  <a:pt x="5383" y="23"/>
                  <a:pt x="5389" y="18"/>
                  <a:pt x="5395" y="18"/>
                </a:cubicBezTo>
                <a:lnTo>
                  <a:pt x="5563" y="14"/>
                </a:lnTo>
                <a:cubicBezTo>
                  <a:pt x="5570" y="14"/>
                  <a:pt x="5575" y="19"/>
                  <a:pt x="5576" y="26"/>
                </a:cubicBezTo>
                <a:cubicBezTo>
                  <a:pt x="5576" y="32"/>
                  <a:pt x="5570" y="38"/>
                  <a:pt x="5564" y="38"/>
                </a:cubicBezTo>
                <a:close/>
                <a:moveTo>
                  <a:pt x="5276" y="44"/>
                </a:moveTo>
                <a:lnTo>
                  <a:pt x="5257" y="44"/>
                </a:lnTo>
                <a:lnTo>
                  <a:pt x="5108" y="48"/>
                </a:lnTo>
                <a:cubicBezTo>
                  <a:pt x="5101" y="49"/>
                  <a:pt x="5096" y="43"/>
                  <a:pt x="5096" y="37"/>
                </a:cubicBezTo>
                <a:cubicBezTo>
                  <a:pt x="5096" y="30"/>
                  <a:pt x="5101" y="25"/>
                  <a:pt x="5107" y="25"/>
                </a:cubicBezTo>
                <a:lnTo>
                  <a:pt x="5256" y="20"/>
                </a:lnTo>
                <a:lnTo>
                  <a:pt x="5275" y="20"/>
                </a:lnTo>
                <a:cubicBezTo>
                  <a:pt x="5282" y="20"/>
                  <a:pt x="5287" y="25"/>
                  <a:pt x="5288" y="32"/>
                </a:cubicBezTo>
                <a:cubicBezTo>
                  <a:pt x="5288" y="38"/>
                  <a:pt x="5282" y="44"/>
                  <a:pt x="5276" y="44"/>
                </a:cubicBezTo>
                <a:close/>
                <a:moveTo>
                  <a:pt x="4988" y="52"/>
                </a:moveTo>
                <a:lnTo>
                  <a:pt x="4925" y="53"/>
                </a:lnTo>
                <a:lnTo>
                  <a:pt x="4820" y="57"/>
                </a:lnTo>
                <a:cubicBezTo>
                  <a:pt x="4814" y="57"/>
                  <a:pt x="4808" y="52"/>
                  <a:pt x="4808" y="45"/>
                </a:cubicBezTo>
                <a:cubicBezTo>
                  <a:pt x="4808" y="38"/>
                  <a:pt x="4813" y="33"/>
                  <a:pt x="4819" y="33"/>
                </a:cubicBezTo>
                <a:lnTo>
                  <a:pt x="4924" y="29"/>
                </a:lnTo>
                <a:lnTo>
                  <a:pt x="4987" y="28"/>
                </a:lnTo>
                <a:cubicBezTo>
                  <a:pt x="4994" y="28"/>
                  <a:pt x="5000" y="33"/>
                  <a:pt x="5000" y="39"/>
                </a:cubicBezTo>
                <a:cubicBezTo>
                  <a:pt x="5000" y="46"/>
                  <a:pt x="4995" y="52"/>
                  <a:pt x="4988" y="52"/>
                </a:cubicBezTo>
                <a:close/>
                <a:moveTo>
                  <a:pt x="4700" y="60"/>
                </a:moveTo>
                <a:lnTo>
                  <a:pt x="4601" y="63"/>
                </a:lnTo>
                <a:lnTo>
                  <a:pt x="4532" y="66"/>
                </a:lnTo>
                <a:cubicBezTo>
                  <a:pt x="4526" y="66"/>
                  <a:pt x="4520" y="61"/>
                  <a:pt x="4520" y="55"/>
                </a:cubicBezTo>
                <a:cubicBezTo>
                  <a:pt x="4520" y="48"/>
                  <a:pt x="4525" y="42"/>
                  <a:pt x="4531" y="42"/>
                </a:cubicBezTo>
                <a:lnTo>
                  <a:pt x="4600" y="39"/>
                </a:lnTo>
                <a:lnTo>
                  <a:pt x="4699" y="36"/>
                </a:lnTo>
                <a:cubicBezTo>
                  <a:pt x="4706" y="36"/>
                  <a:pt x="4712" y="41"/>
                  <a:pt x="4712" y="48"/>
                </a:cubicBezTo>
                <a:cubicBezTo>
                  <a:pt x="4712" y="55"/>
                  <a:pt x="4707" y="60"/>
                  <a:pt x="4700" y="60"/>
                </a:cubicBezTo>
                <a:close/>
                <a:moveTo>
                  <a:pt x="4412" y="71"/>
                </a:moveTo>
                <a:lnTo>
                  <a:pt x="4283" y="75"/>
                </a:lnTo>
                <a:lnTo>
                  <a:pt x="4245" y="77"/>
                </a:lnTo>
                <a:cubicBezTo>
                  <a:pt x="4238" y="77"/>
                  <a:pt x="4232" y="72"/>
                  <a:pt x="4232" y="66"/>
                </a:cubicBezTo>
                <a:cubicBezTo>
                  <a:pt x="4232" y="59"/>
                  <a:pt x="4237" y="53"/>
                  <a:pt x="4244" y="53"/>
                </a:cubicBezTo>
                <a:lnTo>
                  <a:pt x="4282" y="51"/>
                </a:lnTo>
                <a:lnTo>
                  <a:pt x="4412" y="47"/>
                </a:lnTo>
                <a:cubicBezTo>
                  <a:pt x="4418" y="46"/>
                  <a:pt x="4424" y="52"/>
                  <a:pt x="4424" y="58"/>
                </a:cubicBezTo>
                <a:cubicBezTo>
                  <a:pt x="4424" y="65"/>
                  <a:pt x="4419" y="70"/>
                  <a:pt x="4412" y="71"/>
                </a:cubicBezTo>
                <a:close/>
                <a:moveTo>
                  <a:pt x="4125" y="82"/>
                </a:moveTo>
                <a:lnTo>
                  <a:pt x="3974" y="88"/>
                </a:lnTo>
                <a:lnTo>
                  <a:pt x="3957" y="89"/>
                </a:lnTo>
                <a:cubicBezTo>
                  <a:pt x="3950" y="90"/>
                  <a:pt x="3945" y="84"/>
                  <a:pt x="3944" y="78"/>
                </a:cubicBezTo>
                <a:cubicBezTo>
                  <a:pt x="3944" y="71"/>
                  <a:pt x="3949" y="66"/>
                  <a:pt x="3956" y="65"/>
                </a:cubicBezTo>
                <a:lnTo>
                  <a:pt x="3956" y="65"/>
                </a:lnTo>
                <a:lnTo>
                  <a:pt x="3973" y="64"/>
                </a:lnTo>
                <a:lnTo>
                  <a:pt x="4124" y="58"/>
                </a:lnTo>
                <a:cubicBezTo>
                  <a:pt x="4130" y="58"/>
                  <a:pt x="4136" y="63"/>
                  <a:pt x="4136" y="70"/>
                </a:cubicBezTo>
                <a:cubicBezTo>
                  <a:pt x="4137" y="76"/>
                  <a:pt x="4131" y="82"/>
                  <a:pt x="4125" y="82"/>
                </a:cubicBezTo>
                <a:close/>
                <a:moveTo>
                  <a:pt x="3837" y="95"/>
                </a:moveTo>
                <a:lnTo>
                  <a:pt x="3672" y="102"/>
                </a:lnTo>
                <a:lnTo>
                  <a:pt x="3669" y="103"/>
                </a:lnTo>
                <a:cubicBezTo>
                  <a:pt x="3663" y="103"/>
                  <a:pt x="3657" y="98"/>
                  <a:pt x="3657" y="91"/>
                </a:cubicBezTo>
                <a:cubicBezTo>
                  <a:pt x="3656" y="85"/>
                  <a:pt x="3661" y="79"/>
                  <a:pt x="3668" y="79"/>
                </a:cubicBezTo>
                <a:lnTo>
                  <a:pt x="3671" y="78"/>
                </a:lnTo>
                <a:lnTo>
                  <a:pt x="3836" y="71"/>
                </a:lnTo>
                <a:cubicBezTo>
                  <a:pt x="3843" y="71"/>
                  <a:pt x="3848" y="76"/>
                  <a:pt x="3849" y="82"/>
                </a:cubicBezTo>
                <a:cubicBezTo>
                  <a:pt x="3849" y="89"/>
                  <a:pt x="3844" y="94"/>
                  <a:pt x="3837" y="95"/>
                </a:cubicBezTo>
                <a:close/>
                <a:moveTo>
                  <a:pt x="3549" y="109"/>
                </a:moveTo>
                <a:lnTo>
                  <a:pt x="3382" y="117"/>
                </a:lnTo>
                <a:cubicBezTo>
                  <a:pt x="3375" y="118"/>
                  <a:pt x="3369" y="113"/>
                  <a:pt x="3369" y="106"/>
                </a:cubicBezTo>
                <a:cubicBezTo>
                  <a:pt x="3369" y="99"/>
                  <a:pt x="3374" y="94"/>
                  <a:pt x="3380" y="93"/>
                </a:cubicBezTo>
                <a:lnTo>
                  <a:pt x="3548" y="85"/>
                </a:lnTo>
                <a:cubicBezTo>
                  <a:pt x="3555" y="84"/>
                  <a:pt x="3561" y="90"/>
                  <a:pt x="3561" y="96"/>
                </a:cubicBezTo>
                <a:cubicBezTo>
                  <a:pt x="3561" y="103"/>
                  <a:pt x="3556" y="108"/>
                  <a:pt x="3549" y="109"/>
                </a:cubicBezTo>
                <a:close/>
                <a:moveTo>
                  <a:pt x="3262" y="124"/>
                </a:moveTo>
                <a:lnTo>
                  <a:pt x="3096" y="134"/>
                </a:lnTo>
                <a:lnTo>
                  <a:pt x="3094" y="135"/>
                </a:lnTo>
                <a:cubicBezTo>
                  <a:pt x="3088" y="135"/>
                  <a:pt x="3082" y="130"/>
                  <a:pt x="3082" y="123"/>
                </a:cubicBezTo>
                <a:cubicBezTo>
                  <a:pt x="3081" y="117"/>
                  <a:pt x="3086" y="111"/>
                  <a:pt x="3093" y="111"/>
                </a:cubicBezTo>
                <a:lnTo>
                  <a:pt x="3095" y="110"/>
                </a:lnTo>
                <a:lnTo>
                  <a:pt x="3261" y="101"/>
                </a:lnTo>
                <a:cubicBezTo>
                  <a:pt x="3267" y="100"/>
                  <a:pt x="3273" y="105"/>
                  <a:pt x="3273" y="112"/>
                </a:cubicBezTo>
                <a:cubicBezTo>
                  <a:pt x="3274" y="118"/>
                  <a:pt x="3269" y="124"/>
                  <a:pt x="3262" y="124"/>
                </a:cubicBezTo>
                <a:close/>
                <a:moveTo>
                  <a:pt x="2975" y="142"/>
                </a:moveTo>
                <a:lnTo>
                  <a:pt x="2821" y="152"/>
                </a:lnTo>
                <a:lnTo>
                  <a:pt x="2807" y="153"/>
                </a:lnTo>
                <a:cubicBezTo>
                  <a:pt x="2800" y="154"/>
                  <a:pt x="2795" y="149"/>
                  <a:pt x="2794" y="142"/>
                </a:cubicBezTo>
                <a:cubicBezTo>
                  <a:pt x="2794" y="136"/>
                  <a:pt x="2799" y="130"/>
                  <a:pt x="2805" y="130"/>
                </a:cubicBezTo>
                <a:lnTo>
                  <a:pt x="2820" y="128"/>
                </a:lnTo>
                <a:lnTo>
                  <a:pt x="2973" y="118"/>
                </a:lnTo>
                <a:cubicBezTo>
                  <a:pt x="2980" y="118"/>
                  <a:pt x="2985" y="123"/>
                  <a:pt x="2986" y="130"/>
                </a:cubicBezTo>
                <a:cubicBezTo>
                  <a:pt x="2986" y="136"/>
                  <a:pt x="2981" y="142"/>
                  <a:pt x="2975" y="142"/>
                </a:cubicBezTo>
                <a:close/>
                <a:moveTo>
                  <a:pt x="2687" y="162"/>
                </a:moveTo>
                <a:lnTo>
                  <a:pt x="2557" y="171"/>
                </a:lnTo>
                <a:lnTo>
                  <a:pt x="2520" y="175"/>
                </a:lnTo>
                <a:cubicBezTo>
                  <a:pt x="2513" y="175"/>
                  <a:pt x="2508" y="170"/>
                  <a:pt x="2507" y="164"/>
                </a:cubicBezTo>
                <a:cubicBezTo>
                  <a:pt x="2507" y="157"/>
                  <a:pt x="2511" y="151"/>
                  <a:pt x="2518" y="151"/>
                </a:cubicBezTo>
                <a:lnTo>
                  <a:pt x="2556" y="147"/>
                </a:lnTo>
                <a:lnTo>
                  <a:pt x="2686" y="138"/>
                </a:lnTo>
                <a:cubicBezTo>
                  <a:pt x="2692" y="138"/>
                  <a:pt x="2698" y="143"/>
                  <a:pt x="2699" y="149"/>
                </a:cubicBezTo>
                <a:cubicBezTo>
                  <a:pt x="2699" y="156"/>
                  <a:pt x="2694" y="162"/>
                  <a:pt x="2687" y="162"/>
                </a:cubicBezTo>
                <a:close/>
                <a:moveTo>
                  <a:pt x="2400" y="184"/>
                </a:moveTo>
                <a:lnTo>
                  <a:pt x="2304" y="192"/>
                </a:lnTo>
                <a:lnTo>
                  <a:pt x="2233" y="199"/>
                </a:lnTo>
                <a:cubicBezTo>
                  <a:pt x="2226" y="199"/>
                  <a:pt x="2221" y="194"/>
                  <a:pt x="2220" y="188"/>
                </a:cubicBezTo>
                <a:cubicBezTo>
                  <a:pt x="2220" y="181"/>
                  <a:pt x="2224" y="175"/>
                  <a:pt x="2231" y="175"/>
                </a:cubicBezTo>
                <a:lnTo>
                  <a:pt x="2302" y="169"/>
                </a:lnTo>
                <a:lnTo>
                  <a:pt x="2398" y="161"/>
                </a:lnTo>
                <a:cubicBezTo>
                  <a:pt x="2405" y="160"/>
                  <a:pt x="2411" y="165"/>
                  <a:pt x="2411" y="172"/>
                </a:cubicBezTo>
                <a:cubicBezTo>
                  <a:pt x="2412" y="178"/>
                  <a:pt x="2407" y="184"/>
                  <a:pt x="2400" y="184"/>
                </a:cubicBezTo>
                <a:close/>
                <a:moveTo>
                  <a:pt x="2114" y="209"/>
                </a:moveTo>
                <a:lnTo>
                  <a:pt x="2062" y="213"/>
                </a:lnTo>
                <a:lnTo>
                  <a:pt x="1946" y="225"/>
                </a:lnTo>
                <a:cubicBezTo>
                  <a:pt x="1940" y="225"/>
                  <a:pt x="1934" y="221"/>
                  <a:pt x="1933" y="214"/>
                </a:cubicBezTo>
                <a:cubicBezTo>
                  <a:pt x="1933" y="207"/>
                  <a:pt x="1937" y="202"/>
                  <a:pt x="1944" y="201"/>
                </a:cubicBezTo>
                <a:lnTo>
                  <a:pt x="2059" y="190"/>
                </a:lnTo>
                <a:lnTo>
                  <a:pt x="2111" y="185"/>
                </a:lnTo>
                <a:cubicBezTo>
                  <a:pt x="2118" y="184"/>
                  <a:pt x="2124" y="189"/>
                  <a:pt x="2124" y="196"/>
                </a:cubicBezTo>
                <a:cubicBezTo>
                  <a:pt x="2125" y="203"/>
                  <a:pt x="2120" y="208"/>
                  <a:pt x="2114" y="209"/>
                </a:cubicBezTo>
                <a:close/>
                <a:moveTo>
                  <a:pt x="1827" y="237"/>
                </a:moveTo>
                <a:lnTo>
                  <a:pt x="1660" y="254"/>
                </a:lnTo>
                <a:cubicBezTo>
                  <a:pt x="1653" y="255"/>
                  <a:pt x="1647" y="250"/>
                  <a:pt x="1647" y="243"/>
                </a:cubicBezTo>
                <a:cubicBezTo>
                  <a:pt x="1646" y="237"/>
                  <a:pt x="1651" y="231"/>
                  <a:pt x="1657" y="230"/>
                </a:cubicBezTo>
                <a:lnTo>
                  <a:pt x="1825" y="213"/>
                </a:lnTo>
                <a:cubicBezTo>
                  <a:pt x="1831" y="212"/>
                  <a:pt x="1837" y="217"/>
                  <a:pt x="1838" y="223"/>
                </a:cubicBezTo>
                <a:cubicBezTo>
                  <a:pt x="1838" y="230"/>
                  <a:pt x="1834" y="236"/>
                  <a:pt x="1827" y="237"/>
                </a:cubicBezTo>
                <a:close/>
                <a:moveTo>
                  <a:pt x="1541" y="267"/>
                </a:moveTo>
                <a:lnTo>
                  <a:pt x="1403" y="283"/>
                </a:lnTo>
                <a:lnTo>
                  <a:pt x="1374" y="287"/>
                </a:lnTo>
                <a:cubicBezTo>
                  <a:pt x="1368" y="288"/>
                  <a:pt x="1362" y="283"/>
                  <a:pt x="1361" y="277"/>
                </a:cubicBezTo>
                <a:cubicBezTo>
                  <a:pt x="1360" y="270"/>
                  <a:pt x="1364" y="264"/>
                  <a:pt x="1371" y="263"/>
                </a:cubicBezTo>
                <a:lnTo>
                  <a:pt x="1400" y="260"/>
                </a:lnTo>
                <a:lnTo>
                  <a:pt x="1538" y="244"/>
                </a:lnTo>
                <a:cubicBezTo>
                  <a:pt x="1545" y="243"/>
                  <a:pt x="1551" y="248"/>
                  <a:pt x="1551" y="254"/>
                </a:cubicBezTo>
                <a:cubicBezTo>
                  <a:pt x="1552" y="261"/>
                  <a:pt x="1547" y="267"/>
                  <a:pt x="1541" y="267"/>
                </a:cubicBezTo>
                <a:close/>
                <a:moveTo>
                  <a:pt x="1255" y="303"/>
                </a:moveTo>
                <a:lnTo>
                  <a:pt x="1208" y="309"/>
                </a:lnTo>
                <a:lnTo>
                  <a:pt x="1089" y="326"/>
                </a:lnTo>
                <a:cubicBezTo>
                  <a:pt x="1082" y="327"/>
                  <a:pt x="1076" y="323"/>
                  <a:pt x="1075" y="316"/>
                </a:cubicBezTo>
                <a:cubicBezTo>
                  <a:pt x="1075" y="310"/>
                  <a:pt x="1079" y="304"/>
                  <a:pt x="1086" y="303"/>
                </a:cubicBezTo>
                <a:lnTo>
                  <a:pt x="1205" y="286"/>
                </a:lnTo>
                <a:lnTo>
                  <a:pt x="1252" y="279"/>
                </a:lnTo>
                <a:cubicBezTo>
                  <a:pt x="1259" y="278"/>
                  <a:pt x="1265" y="283"/>
                  <a:pt x="1266" y="290"/>
                </a:cubicBezTo>
                <a:cubicBezTo>
                  <a:pt x="1266" y="296"/>
                  <a:pt x="1262" y="302"/>
                  <a:pt x="1255" y="303"/>
                </a:cubicBezTo>
                <a:close/>
                <a:moveTo>
                  <a:pt x="971" y="344"/>
                </a:moveTo>
                <a:lnTo>
                  <a:pt x="857" y="362"/>
                </a:lnTo>
                <a:lnTo>
                  <a:pt x="805" y="372"/>
                </a:lnTo>
                <a:cubicBezTo>
                  <a:pt x="799" y="373"/>
                  <a:pt x="792" y="369"/>
                  <a:pt x="791" y="362"/>
                </a:cubicBezTo>
                <a:cubicBezTo>
                  <a:pt x="790" y="356"/>
                  <a:pt x="794" y="349"/>
                  <a:pt x="801" y="348"/>
                </a:cubicBezTo>
                <a:lnTo>
                  <a:pt x="801" y="348"/>
                </a:lnTo>
                <a:lnTo>
                  <a:pt x="854" y="339"/>
                </a:lnTo>
                <a:lnTo>
                  <a:pt x="967" y="321"/>
                </a:lnTo>
                <a:cubicBezTo>
                  <a:pt x="973" y="319"/>
                  <a:pt x="979" y="324"/>
                  <a:pt x="981" y="330"/>
                </a:cubicBezTo>
                <a:cubicBezTo>
                  <a:pt x="982" y="337"/>
                  <a:pt x="977" y="343"/>
                  <a:pt x="971" y="344"/>
                </a:cubicBezTo>
                <a:close/>
                <a:moveTo>
                  <a:pt x="687" y="394"/>
                </a:moveTo>
                <a:lnTo>
                  <a:pt x="564" y="418"/>
                </a:lnTo>
                <a:lnTo>
                  <a:pt x="523" y="428"/>
                </a:lnTo>
                <a:cubicBezTo>
                  <a:pt x="517" y="429"/>
                  <a:pt x="510" y="425"/>
                  <a:pt x="509" y="419"/>
                </a:cubicBezTo>
                <a:cubicBezTo>
                  <a:pt x="507" y="413"/>
                  <a:pt x="511" y="406"/>
                  <a:pt x="518" y="405"/>
                </a:cubicBezTo>
                <a:lnTo>
                  <a:pt x="518" y="405"/>
                </a:lnTo>
                <a:lnTo>
                  <a:pt x="559" y="395"/>
                </a:lnTo>
                <a:lnTo>
                  <a:pt x="683" y="370"/>
                </a:lnTo>
                <a:cubicBezTo>
                  <a:pt x="689" y="369"/>
                  <a:pt x="695" y="373"/>
                  <a:pt x="697" y="379"/>
                </a:cubicBezTo>
                <a:cubicBezTo>
                  <a:pt x="698" y="386"/>
                  <a:pt x="694" y="392"/>
                  <a:pt x="687" y="394"/>
                </a:cubicBezTo>
                <a:close/>
                <a:moveTo>
                  <a:pt x="407" y="457"/>
                </a:moveTo>
                <a:lnTo>
                  <a:pt x="329" y="478"/>
                </a:lnTo>
                <a:lnTo>
                  <a:pt x="247" y="504"/>
                </a:lnTo>
                <a:cubicBezTo>
                  <a:pt x="240" y="506"/>
                  <a:pt x="234" y="503"/>
                  <a:pt x="232" y="496"/>
                </a:cubicBezTo>
                <a:cubicBezTo>
                  <a:pt x="230" y="490"/>
                  <a:pt x="233" y="483"/>
                  <a:pt x="239" y="481"/>
                </a:cubicBezTo>
                <a:lnTo>
                  <a:pt x="322" y="455"/>
                </a:lnTo>
                <a:lnTo>
                  <a:pt x="401" y="433"/>
                </a:lnTo>
                <a:cubicBezTo>
                  <a:pt x="407" y="432"/>
                  <a:pt x="414" y="435"/>
                  <a:pt x="416" y="442"/>
                </a:cubicBezTo>
                <a:cubicBezTo>
                  <a:pt x="417" y="448"/>
                  <a:pt x="414" y="455"/>
                  <a:pt x="407" y="457"/>
                </a:cubicBezTo>
                <a:close/>
                <a:moveTo>
                  <a:pt x="138" y="550"/>
                </a:moveTo>
                <a:lnTo>
                  <a:pt x="97" y="570"/>
                </a:lnTo>
                <a:lnTo>
                  <a:pt x="99" y="569"/>
                </a:lnTo>
                <a:lnTo>
                  <a:pt x="54" y="602"/>
                </a:lnTo>
                <a:lnTo>
                  <a:pt x="56" y="600"/>
                </a:lnTo>
                <a:lnTo>
                  <a:pt x="29" y="632"/>
                </a:lnTo>
                <a:lnTo>
                  <a:pt x="31" y="628"/>
                </a:lnTo>
                <a:lnTo>
                  <a:pt x="25" y="651"/>
                </a:lnTo>
                <a:cubicBezTo>
                  <a:pt x="23" y="658"/>
                  <a:pt x="17" y="662"/>
                  <a:pt x="10" y="660"/>
                </a:cubicBezTo>
                <a:cubicBezTo>
                  <a:pt x="4" y="658"/>
                  <a:pt x="0" y="652"/>
                  <a:pt x="2" y="645"/>
                </a:cubicBezTo>
                <a:lnTo>
                  <a:pt x="8" y="621"/>
                </a:lnTo>
                <a:cubicBezTo>
                  <a:pt x="8" y="620"/>
                  <a:pt x="9" y="618"/>
                  <a:pt x="10" y="617"/>
                </a:cubicBezTo>
                <a:lnTo>
                  <a:pt x="37" y="585"/>
                </a:lnTo>
                <a:cubicBezTo>
                  <a:pt x="38" y="584"/>
                  <a:pt x="39" y="583"/>
                  <a:pt x="39" y="583"/>
                </a:cubicBezTo>
                <a:lnTo>
                  <a:pt x="84" y="550"/>
                </a:lnTo>
                <a:cubicBezTo>
                  <a:pt x="85" y="549"/>
                  <a:pt x="85" y="549"/>
                  <a:pt x="86" y="549"/>
                </a:cubicBezTo>
                <a:lnTo>
                  <a:pt x="127" y="528"/>
                </a:lnTo>
                <a:cubicBezTo>
                  <a:pt x="133" y="525"/>
                  <a:pt x="140" y="528"/>
                  <a:pt x="143" y="534"/>
                </a:cubicBezTo>
                <a:cubicBezTo>
                  <a:pt x="146" y="540"/>
                  <a:pt x="144" y="547"/>
                  <a:pt x="138" y="550"/>
                </a:cubicBez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8"/>
          <p:cNvSpPr>
            <a:spLocks noEditPoints="1"/>
          </p:cNvSpPr>
          <p:nvPr/>
        </p:nvSpPr>
        <p:spPr bwMode="auto">
          <a:xfrm>
            <a:off x="4613275" y="3656013"/>
            <a:ext cx="1989138" cy="169863"/>
          </a:xfrm>
          <a:custGeom>
            <a:avLst/>
            <a:gdLst>
              <a:gd name="T0" fmla="*/ 6967 w 7026"/>
              <a:gd name="T1" fmla="*/ 537 h 601"/>
              <a:gd name="T2" fmla="*/ 6886 w 7026"/>
              <a:gd name="T3" fmla="*/ 493 h 601"/>
              <a:gd name="T4" fmla="*/ 6937 w 7026"/>
              <a:gd name="T5" fmla="*/ 489 h 601"/>
              <a:gd name="T6" fmla="*/ 7015 w 7026"/>
              <a:gd name="T7" fmla="*/ 554 h 601"/>
              <a:gd name="T8" fmla="*/ 6776 w 7026"/>
              <a:gd name="T9" fmla="*/ 452 h 601"/>
              <a:gd name="T10" fmla="*/ 6619 w 7026"/>
              <a:gd name="T11" fmla="*/ 386 h 601"/>
              <a:gd name="T12" fmla="*/ 6776 w 7026"/>
              <a:gd name="T13" fmla="*/ 452 h 601"/>
              <a:gd name="T14" fmla="*/ 6322 w 7026"/>
              <a:gd name="T15" fmla="*/ 338 h 601"/>
              <a:gd name="T16" fmla="*/ 6502 w 7026"/>
              <a:gd name="T17" fmla="*/ 360 h 601"/>
              <a:gd name="T18" fmla="*/ 6160 w 7026"/>
              <a:gd name="T19" fmla="*/ 324 h 601"/>
              <a:gd name="T20" fmla="*/ 6163 w 7026"/>
              <a:gd name="T21" fmla="*/ 301 h 601"/>
              <a:gd name="T22" fmla="*/ 5929 w 7026"/>
              <a:gd name="T23" fmla="*/ 293 h 601"/>
              <a:gd name="T24" fmla="*/ 5765 w 7026"/>
              <a:gd name="T25" fmla="*/ 248 h 601"/>
              <a:gd name="T26" fmla="*/ 5929 w 7026"/>
              <a:gd name="T27" fmla="*/ 293 h 601"/>
              <a:gd name="T28" fmla="*/ 5466 w 7026"/>
              <a:gd name="T29" fmla="*/ 228 h 601"/>
              <a:gd name="T30" fmla="*/ 5657 w 7026"/>
              <a:gd name="T31" fmla="*/ 248 h 601"/>
              <a:gd name="T32" fmla="*/ 5179 w 7026"/>
              <a:gd name="T33" fmla="*/ 200 h 601"/>
              <a:gd name="T34" fmla="*/ 5357 w 7026"/>
              <a:gd name="T35" fmla="*/ 229 h 601"/>
              <a:gd name="T36" fmla="*/ 4892 w 7026"/>
              <a:gd name="T37" fmla="*/ 176 h 601"/>
              <a:gd name="T38" fmla="*/ 5083 w 7026"/>
              <a:gd name="T39" fmla="*/ 192 h 601"/>
              <a:gd name="T40" fmla="*/ 4616 w 7026"/>
              <a:gd name="T41" fmla="*/ 167 h 601"/>
              <a:gd name="T42" fmla="*/ 4785 w 7026"/>
              <a:gd name="T43" fmla="*/ 156 h 601"/>
              <a:gd name="T44" fmla="*/ 4449 w 7026"/>
              <a:gd name="T45" fmla="*/ 155 h 601"/>
              <a:gd name="T46" fmla="*/ 4450 w 7026"/>
              <a:gd name="T47" fmla="*/ 131 h 601"/>
              <a:gd name="T48" fmla="*/ 4209 w 7026"/>
              <a:gd name="T49" fmla="*/ 139 h 601"/>
              <a:gd name="T50" fmla="*/ 4043 w 7026"/>
              <a:gd name="T51" fmla="*/ 105 h 601"/>
              <a:gd name="T52" fmla="*/ 4209 w 7026"/>
              <a:gd name="T53" fmla="*/ 139 h 601"/>
              <a:gd name="T54" fmla="*/ 3743 w 7026"/>
              <a:gd name="T55" fmla="*/ 101 h 601"/>
              <a:gd name="T56" fmla="*/ 3934 w 7026"/>
              <a:gd name="T57" fmla="*/ 111 h 601"/>
              <a:gd name="T58" fmla="*/ 3466 w 7026"/>
              <a:gd name="T59" fmla="*/ 100 h 601"/>
              <a:gd name="T60" fmla="*/ 3635 w 7026"/>
              <a:gd name="T61" fmla="*/ 83 h 601"/>
              <a:gd name="T62" fmla="*/ 3327 w 7026"/>
              <a:gd name="T63" fmla="*/ 93 h 601"/>
              <a:gd name="T64" fmla="*/ 3180 w 7026"/>
              <a:gd name="T65" fmla="*/ 63 h 601"/>
              <a:gd name="T66" fmla="*/ 3347 w 7026"/>
              <a:gd name="T67" fmla="*/ 94 h 601"/>
              <a:gd name="T68" fmla="*/ 2879 w 7026"/>
              <a:gd name="T69" fmla="*/ 63 h 601"/>
              <a:gd name="T70" fmla="*/ 3071 w 7026"/>
              <a:gd name="T71" fmla="*/ 70 h 601"/>
              <a:gd name="T72" fmla="*/ 2603 w 7026"/>
              <a:gd name="T73" fmla="*/ 65 h 601"/>
              <a:gd name="T74" fmla="*/ 2772 w 7026"/>
              <a:gd name="T75" fmla="*/ 47 h 601"/>
              <a:gd name="T76" fmla="*/ 2393 w 7026"/>
              <a:gd name="T77" fmla="*/ 58 h 601"/>
              <a:gd name="T78" fmla="*/ 2316 w 7026"/>
              <a:gd name="T79" fmla="*/ 32 h 601"/>
              <a:gd name="T80" fmla="*/ 2483 w 7026"/>
              <a:gd name="T81" fmla="*/ 61 h 601"/>
              <a:gd name="T82" fmla="*/ 2016 w 7026"/>
              <a:gd name="T83" fmla="*/ 36 h 601"/>
              <a:gd name="T84" fmla="*/ 2208 w 7026"/>
              <a:gd name="T85" fmla="*/ 41 h 601"/>
              <a:gd name="T86" fmla="*/ 1728 w 7026"/>
              <a:gd name="T87" fmla="*/ 29 h 601"/>
              <a:gd name="T88" fmla="*/ 1908 w 7026"/>
              <a:gd name="T89" fmla="*/ 46 h 601"/>
              <a:gd name="T90" fmla="*/ 1452 w 7026"/>
              <a:gd name="T91" fmla="*/ 13 h 601"/>
              <a:gd name="T92" fmla="*/ 1332 w 7026"/>
              <a:gd name="T93" fmla="*/ 35 h 601"/>
              <a:gd name="T94" fmla="*/ 1332 w 7026"/>
              <a:gd name="T95" fmla="*/ 11 h 601"/>
              <a:gd name="T96" fmla="*/ 876 w 7026"/>
              <a:gd name="T97" fmla="*/ 29 h 601"/>
              <a:gd name="T98" fmla="*/ 1056 w 7026"/>
              <a:gd name="T99" fmla="*/ 19 h 601"/>
              <a:gd name="T100" fmla="*/ 588 w 7026"/>
              <a:gd name="T101" fmla="*/ 26 h 601"/>
              <a:gd name="T102" fmla="*/ 756 w 7026"/>
              <a:gd name="T103" fmla="*/ 3 h 601"/>
              <a:gd name="T104" fmla="*/ 300 w 7026"/>
              <a:gd name="T105" fmla="*/ 25 h 601"/>
              <a:gd name="T106" fmla="*/ 480 w 7026"/>
              <a:gd name="T107" fmla="*/ 14 h 601"/>
              <a:gd name="T108" fmla="*/ 0 w 7026"/>
              <a:gd name="T109" fmla="*/ 12 h 601"/>
              <a:gd name="T110" fmla="*/ 180 w 7026"/>
              <a:gd name="T111" fmla="*/ 24 h 6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7026" h="601">
                <a:moveTo>
                  <a:pt x="7001" y="591"/>
                </a:moveTo>
                <a:lnTo>
                  <a:pt x="6992" y="561"/>
                </a:lnTo>
                <a:lnTo>
                  <a:pt x="6995" y="566"/>
                </a:lnTo>
                <a:lnTo>
                  <a:pt x="6967" y="537"/>
                </a:lnTo>
                <a:lnTo>
                  <a:pt x="6969" y="539"/>
                </a:lnTo>
                <a:lnTo>
                  <a:pt x="6924" y="510"/>
                </a:lnTo>
                <a:lnTo>
                  <a:pt x="6926" y="510"/>
                </a:lnTo>
                <a:lnTo>
                  <a:pt x="6886" y="493"/>
                </a:lnTo>
                <a:cubicBezTo>
                  <a:pt x="6880" y="490"/>
                  <a:pt x="6878" y="483"/>
                  <a:pt x="6880" y="477"/>
                </a:cubicBezTo>
                <a:cubicBezTo>
                  <a:pt x="6883" y="471"/>
                  <a:pt x="6890" y="468"/>
                  <a:pt x="6896" y="471"/>
                </a:cubicBezTo>
                <a:lnTo>
                  <a:pt x="6935" y="489"/>
                </a:lnTo>
                <a:cubicBezTo>
                  <a:pt x="6936" y="489"/>
                  <a:pt x="6936" y="489"/>
                  <a:pt x="6937" y="489"/>
                </a:cubicBezTo>
                <a:lnTo>
                  <a:pt x="6982" y="518"/>
                </a:lnTo>
                <a:cubicBezTo>
                  <a:pt x="6983" y="519"/>
                  <a:pt x="6983" y="519"/>
                  <a:pt x="6984" y="520"/>
                </a:cubicBezTo>
                <a:lnTo>
                  <a:pt x="7012" y="549"/>
                </a:lnTo>
                <a:cubicBezTo>
                  <a:pt x="7013" y="551"/>
                  <a:pt x="7014" y="552"/>
                  <a:pt x="7015" y="554"/>
                </a:cubicBezTo>
                <a:lnTo>
                  <a:pt x="7024" y="584"/>
                </a:lnTo>
                <a:cubicBezTo>
                  <a:pt x="7026" y="590"/>
                  <a:pt x="7022" y="597"/>
                  <a:pt x="7016" y="599"/>
                </a:cubicBezTo>
                <a:cubicBezTo>
                  <a:pt x="7010" y="601"/>
                  <a:pt x="7003" y="597"/>
                  <a:pt x="7001" y="591"/>
                </a:cubicBezTo>
                <a:close/>
                <a:moveTo>
                  <a:pt x="6776" y="452"/>
                </a:moveTo>
                <a:lnTo>
                  <a:pt x="6692" y="428"/>
                </a:lnTo>
                <a:lnTo>
                  <a:pt x="6614" y="409"/>
                </a:lnTo>
                <a:cubicBezTo>
                  <a:pt x="6607" y="407"/>
                  <a:pt x="6603" y="401"/>
                  <a:pt x="6605" y="394"/>
                </a:cubicBezTo>
                <a:cubicBezTo>
                  <a:pt x="6607" y="388"/>
                  <a:pt x="6613" y="384"/>
                  <a:pt x="6619" y="386"/>
                </a:cubicBezTo>
                <a:lnTo>
                  <a:pt x="6699" y="405"/>
                </a:lnTo>
                <a:lnTo>
                  <a:pt x="6782" y="429"/>
                </a:lnTo>
                <a:cubicBezTo>
                  <a:pt x="6789" y="430"/>
                  <a:pt x="6792" y="437"/>
                  <a:pt x="6791" y="443"/>
                </a:cubicBezTo>
                <a:cubicBezTo>
                  <a:pt x="6789" y="450"/>
                  <a:pt x="6782" y="454"/>
                  <a:pt x="6776" y="452"/>
                </a:cubicBezTo>
                <a:close/>
                <a:moveTo>
                  <a:pt x="6497" y="384"/>
                </a:moveTo>
                <a:lnTo>
                  <a:pt x="6456" y="375"/>
                </a:lnTo>
                <a:lnTo>
                  <a:pt x="6332" y="352"/>
                </a:lnTo>
                <a:cubicBezTo>
                  <a:pt x="6326" y="351"/>
                  <a:pt x="6321" y="345"/>
                  <a:pt x="6322" y="338"/>
                </a:cubicBezTo>
                <a:cubicBezTo>
                  <a:pt x="6324" y="332"/>
                  <a:pt x="6330" y="328"/>
                  <a:pt x="6336" y="329"/>
                </a:cubicBezTo>
                <a:lnTo>
                  <a:pt x="6336" y="329"/>
                </a:lnTo>
                <a:lnTo>
                  <a:pt x="6461" y="352"/>
                </a:lnTo>
                <a:lnTo>
                  <a:pt x="6502" y="360"/>
                </a:lnTo>
                <a:cubicBezTo>
                  <a:pt x="6508" y="361"/>
                  <a:pt x="6512" y="368"/>
                  <a:pt x="6511" y="374"/>
                </a:cubicBezTo>
                <a:cubicBezTo>
                  <a:pt x="6510" y="381"/>
                  <a:pt x="6503" y="385"/>
                  <a:pt x="6497" y="384"/>
                </a:cubicBezTo>
                <a:close/>
                <a:moveTo>
                  <a:pt x="6214" y="333"/>
                </a:moveTo>
                <a:lnTo>
                  <a:pt x="6160" y="324"/>
                </a:lnTo>
                <a:lnTo>
                  <a:pt x="6048" y="308"/>
                </a:lnTo>
                <a:cubicBezTo>
                  <a:pt x="6041" y="308"/>
                  <a:pt x="6037" y="301"/>
                  <a:pt x="6038" y="295"/>
                </a:cubicBezTo>
                <a:cubicBezTo>
                  <a:pt x="6039" y="288"/>
                  <a:pt x="6045" y="284"/>
                  <a:pt x="6051" y="285"/>
                </a:cubicBezTo>
                <a:lnTo>
                  <a:pt x="6163" y="301"/>
                </a:lnTo>
                <a:lnTo>
                  <a:pt x="6218" y="309"/>
                </a:lnTo>
                <a:cubicBezTo>
                  <a:pt x="6224" y="310"/>
                  <a:pt x="6229" y="317"/>
                  <a:pt x="6228" y="323"/>
                </a:cubicBezTo>
                <a:cubicBezTo>
                  <a:pt x="6227" y="330"/>
                  <a:pt x="6221" y="334"/>
                  <a:pt x="6214" y="333"/>
                </a:cubicBezTo>
                <a:close/>
                <a:moveTo>
                  <a:pt x="5929" y="293"/>
                </a:moveTo>
                <a:lnTo>
                  <a:pt x="5808" y="277"/>
                </a:lnTo>
                <a:lnTo>
                  <a:pt x="5763" y="272"/>
                </a:lnTo>
                <a:cubicBezTo>
                  <a:pt x="5756" y="271"/>
                  <a:pt x="5751" y="265"/>
                  <a:pt x="5752" y="259"/>
                </a:cubicBezTo>
                <a:cubicBezTo>
                  <a:pt x="5753" y="252"/>
                  <a:pt x="5759" y="247"/>
                  <a:pt x="5765" y="248"/>
                </a:cubicBezTo>
                <a:lnTo>
                  <a:pt x="5811" y="254"/>
                </a:lnTo>
                <a:lnTo>
                  <a:pt x="5932" y="269"/>
                </a:lnTo>
                <a:cubicBezTo>
                  <a:pt x="5939" y="270"/>
                  <a:pt x="5943" y="276"/>
                  <a:pt x="5943" y="282"/>
                </a:cubicBezTo>
                <a:cubicBezTo>
                  <a:pt x="5942" y="289"/>
                  <a:pt x="5936" y="293"/>
                  <a:pt x="5929" y="293"/>
                </a:cubicBezTo>
                <a:close/>
                <a:moveTo>
                  <a:pt x="5643" y="258"/>
                </a:moveTo>
                <a:lnTo>
                  <a:pt x="5611" y="254"/>
                </a:lnTo>
                <a:lnTo>
                  <a:pt x="5477" y="241"/>
                </a:lnTo>
                <a:cubicBezTo>
                  <a:pt x="5470" y="240"/>
                  <a:pt x="5465" y="234"/>
                  <a:pt x="5466" y="228"/>
                </a:cubicBezTo>
                <a:cubicBezTo>
                  <a:pt x="5466" y="221"/>
                  <a:pt x="5472" y="216"/>
                  <a:pt x="5479" y="217"/>
                </a:cubicBezTo>
                <a:lnTo>
                  <a:pt x="5614" y="231"/>
                </a:lnTo>
                <a:lnTo>
                  <a:pt x="5646" y="234"/>
                </a:lnTo>
                <a:cubicBezTo>
                  <a:pt x="5653" y="235"/>
                  <a:pt x="5658" y="241"/>
                  <a:pt x="5657" y="248"/>
                </a:cubicBezTo>
                <a:cubicBezTo>
                  <a:pt x="5656" y="254"/>
                  <a:pt x="5650" y="259"/>
                  <a:pt x="5643" y="258"/>
                </a:cubicBezTo>
                <a:close/>
                <a:moveTo>
                  <a:pt x="5357" y="229"/>
                </a:moveTo>
                <a:lnTo>
                  <a:pt x="5190" y="213"/>
                </a:lnTo>
                <a:cubicBezTo>
                  <a:pt x="5183" y="213"/>
                  <a:pt x="5178" y="207"/>
                  <a:pt x="5179" y="200"/>
                </a:cubicBezTo>
                <a:cubicBezTo>
                  <a:pt x="5180" y="194"/>
                  <a:pt x="5186" y="189"/>
                  <a:pt x="5192" y="189"/>
                </a:cubicBezTo>
                <a:lnTo>
                  <a:pt x="5359" y="205"/>
                </a:lnTo>
                <a:cubicBezTo>
                  <a:pt x="5366" y="206"/>
                  <a:pt x="5371" y="212"/>
                  <a:pt x="5370" y="218"/>
                </a:cubicBezTo>
                <a:cubicBezTo>
                  <a:pt x="5370" y="225"/>
                  <a:pt x="5364" y="230"/>
                  <a:pt x="5357" y="229"/>
                </a:cubicBezTo>
                <a:close/>
                <a:moveTo>
                  <a:pt x="5070" y="203"/>
                </a:moveTo>
                <a:lnTo>
                  <a:pt x="4948" y="192"/>
                </a:lnTo>
                <a:lnTo>
                  <a:pt x="4903" y="189"/>
                </a:lnTo>
                <a:cubicBezTo>
                  <a:pt x="4897" y="188"/>
                  <a:pt x="4892" y="183"/>
                  <a:pt x="4892" y="176"/>
                </a:cubicBezTo>
                <a:cubicBezTo>
                  <a:pt x="4893" y="169"/>
                  <a:pt x="4898" y="164"/>
                  <a:pt x="4905" y="165"/>
                </a:cubicBezTo>
                <a:lnTo>
                  <a:pt x="4950" y="169"/>
                </a:lnTo>
                <a:lnTo>
                  <a:pt x="5073" y="179"/>
                </a:lnTo>
                <a:cubicBezTo>
                  <a:pt x="5079" y="180"/>
                  <a:pt x="5084" y="185"/>
                  <a:pt x="5083" y="192"/>
                </a:cubicBezTo>
                <a:cubicBezTo>
                  <a:pt x="5083" y="199"/>
                  <a:pt x="5077" y="203"/>
                  <a:pt x="5070" y="203"/>
                </a:cubicBezTo>
                <a:close/>
                <a:moveTo>
                  <a:pt x="4784" y="180"/>
                </a:moveTo>
                <a:lnTo>
                  <a:pt x="4705" y="173"/>
                </a:lnTo>
                <a:lnTo>
                  <a:pt x="4616" y="167"/>
                </a:lnTo>
                <a:cubicBezTo>
                  <a:pt x="4609" y="167"/>
                  <a:pt x="4604" y="161"/>
                  <a:pt x="4605" y="154"/>
                </a:cubicBezTo>
                <a:cubicBezTo>
                  <a:pt x="4605" y="148"/>
                  <a:pt x="4611" y="143"/>
                  <a:pt x="4618" y="143"/>
                </a:cubicBezTo>
                <a:lnTo>
                  <a:pt x="4706" y="150"/>
                </a:lnTo>
                <a:lnTo>
                  <a:pt x="4785" y="156"/>
                </a:lnTo>
                <a:cubicBezTo>
                  <a:pt x="4792" y="156"/>
                  <a:pt x="4797" y="162"/>
                  <a:pt x="4796" y="169"/>
                </a:cubicBezTo>
                <a:cubicBezTo>
                  <a:pt x="4796" y="175"/>
                  <a:pt x="4790" y="180"/>
                  <a:pt x="4784" y="180"/>
                </a:cubicBezTo>
                <a:close/>
                <a:moveTo>
                  <a:pt x="4496" y="159"/>
                </a:moveTo>
                <a:lnTo>
                  <a:pt x="4449" y="155"/>
                </a:lnTo>
                <a:lnTo>
                  <a:pt x="4329" y="147"/>
                </a:lnTo>
                <a:cubicBezTo>
                  <a:pt x="4322" y="147"/>
                  <a:pt x="4317" y="141"/>
                  <a:pt x="4318" y="135"/>
                </a:cubicBezTo>
                <a:cubicBezTo>
                  <a:pt x="4318" y="128"/>
                  <a:pt x="4324" y="123"/>
                  <a:pt x="4330" y="123"/>
                </a:cubicBezTo>
                <a:lnTo>
                  <a:pt x="4450" y="131"/>
                </a:lnTo>
                <a:lnTo>
                  <a:pt x="4498" y="135"/>
                </a:lnTo>
                <a:cubicBezTo>
                  <a:pt x="4505" y="135"/>
                  <a:pt x="4510" y="141"/>
                  <a:pt x="4509" y="148"/>
                </a:cubicBezTo>
                <a:cubicBezTo>
                  <a:pt x="4509" y="154"/>
                  <a:pt x="4503" y="159"/>
                  <a:pt x="4496" y="159"/>
                </a:cubicBezTo>
                <a:close/>
                <a:moveTo>
                  <a:pt x="4209" y="139"/>
                </a:moveTo>
                <a:lnTo>
                  <a:pt x="4183" y="137"/>
                </a:lnTo>
                <a:lnTo>
                  <a:pt x="4041" y="129"/>
                </a:lnTo>
                <a:cubicBezTo>
                  <a:pt x="4035" y="129"/>
                  <a:pt x="4030" y="123"/>
                  <a:pt x="4030" y="117"/>
                </a:cubicBezTo>
                <a:cubicBezTo>
                  <a:pt x="4031" y="110"/>
                  <a:pt x="4036" y="105"/>
                  <a:pt x="4043" y="105"/>
                </a:cubicBezTo>
                <a:lnTo>
                  <a:pt x="4184" y="113"/>
                </a:lnTo>
                <a:lnTo>
                  <a:pt x="4211" y="115"/>
                </a:lnTo>
                <a:cubicBezTo>
                  <a:pt x="4217" y="116"/>
                  <a:pt x="4222" y="121"/>
                  <a:pt x="4222" y="128"/>
                </a:cubicBezTo>
                <a:cubicBezTo>
                  <a:pt x="4221" y="135"/>
                  <a:pt x="4216" y="140"/>
                  <a:pt x="4209" y="139"/>
                </a:cubicBezTo>
                <a:close/>
                <a:moveTo>
                  <a:pt x="3922" y="122"/>
                </a:moveTo>
                <a:lnTo>
                  <a:pt x="3908" y="121"/>
                </a:lnTo>
                <a:lnTo>
                  <a:pt x="3754" y="113"/>
                </a:lnTo>
                <a:cubicBezTo>
                  <a:pt x="3747" y="113"/>
                  <a:pt x="3742" y="107"/>
                  <a:pt x="3743" y="101"/>
                </a:cubicBezTo>
                <a:cubicBezTo>
                  <a:pt x="3743" y="94"/>
                  <a:pt x="3749" y="89"/>
                  <a:pt x="3755" y="89"/>
                </a:cubicBezTo>
                <a:lnTo>
                  <a:pt x="3909" y="97"/>
                </a:lnTo>
                <a:lnTo>
                  <a:pt x="3923" y="98"/>
                </a:lnTo>
                <a:cubicBezTo>
                  <a:pt x="3930" y="99"/>
                  <a:pt x="3935" y="104"/>
                  <a:pt x="3934" y="111"/>
                </a:cubicBezTo>
                <a:cubicBezTo>
                  <a:pt x="3934" y="118"/>
                  <a:pt x="3928" y="123"/>
                  <a:pt x="3922" y="122"/>
                </a:cubicBezTo>
                <a:close/>
                <a:moveTo>
                  <a:pt x="3634" y="107"/>
                </a:moveTo>
                <a:lnTo>
                  <a:pt x="3622" y="106"/>
                </a:lnTo>
                <a:lnTo>
                  <a:pt x="3466" y="100"/>
                </a:lnTo>
                <a:cubicBezTo>
                  <a:pt x="3460" y="99"/>
                  <a:pt x="3455" y="94"/>
                  <a:pt x="3455" y="87"/>
                </a:cubicBezTo>
                <a:cubicBezTo>
                  <a:pt x="3455" y="80"/>
                  <a:pt x="3461" y="75"/>
                  <a:pt x="3467" y="76"/>
                </a:cubicBezTo>
                <a:lnTo>
                  <a:pt x="3623" y="82"/>
                </a:lnTo>
                <a:lnTo>
                  <a:pt x="3635" y="83"/>
                </a:lnTo>
                <a:cubicBezTo>
                  <a:pt x="3642" y="83"/>
                  <a:pt x="3647" y="89"/>
                  <a:pt x="3647" y="96"/>
                </a:cubicBezTo>
                <a:cubicBezTo>
                  <a:pt x="3646" y="102"/>
                  <a:pt x="3641" y="107"/>
                  <a:pt x="3634" y="107"/>
                </a:cubicBezTo>
                <a:close/>
                <a:moveTo>
                  <a:pt x="3347" y="94"/>
                </a:moveTo>
                <a:lnTo>
                  <a:pt x="3327" y="93"/>
                </a:lnTo>
                <a:lnTo>
                  <a:pt x="3179" y="87"/>
                </a:lnTo>
                <a:cubicBezTo>
                  <a:pt x="3172" y="87"/>
                  <a:pt x="3167" y="81"/>
                  <a:pt x="3167" y="75"/>
                </a:cubicBezTo>
                <a:cubicBezTo>
                  <a:pt x="3167" y="68"/>
                  <a:pt x="3173" y="63"/>
                  <a:pt x="3180" y="63"/>
                </a:cubicBezTo>
                <a:lnTo>
                  <a:pt x="3180" y="63"/>
                </a:lnTo>
                <a:lnTo>
                  <a:pt x="3328" y="69"/>
                </a:lnTo>
                <a:lnTo>
                  <a:pt x="3348" y="70"/>
                </a:lnTo>
                <a:cubicBezTo>
                  <a:pt x="3354" y="71"/>
                  <a:pt x="3359" y="76"/>
                  <a:pt x="3359" y="83"/>
                </a:cubicBezTo>
                <a:cubicBezTo>
                  <a:pt x="3359" y="89"/>
                  <a:pt x="3353" y="95"/>
                  <a:pt x="3347" y="94"/>
                </a:cubicBezTo>
                <a:close/>
                <a:moveTo>
                  <a:pt x="3059" y="82"/>
                </a:moveTo>
                <a:lnTo>
                  <a:pt x="3024" y="80"/>
                </a:lnTo>
                <a:lnTo>
                  <a:pt x="2891" y="75"/>
                </a:lnTo>
                <a:cubicBezTo>
                  <a:pt x="2884" y="75"/>
                  <a:pt x="2879" y="70"/>
                  <a:pt x="2879" y="63"/>
                </a:cubicBezTo>
                <a:cubicBezTo>
                  <a:pt x="2880" y="56"/>
                  <a:pt x="2885" y="51"/>
                  <a:pt x="2892" y="51"/>
                </a:cubicBezTo>
                <a:lnTo>
                  <a:pt x="3025" y="56"/>
                </a:lnTo>
                <a:lnTo>
                  <a:pt x="3060" y="58"/>
                </a:lnTo>
                <a:cubicBezTo>
                  <a:pt x="3066" y="58"/>
                  <a:pt x="3072" y="64"/>
                  <a:pt x="3071" y="70"/>
                </a:cubicBezTo>
                <a:cubicBezTo>
                  <a:pt x="3071" y="77"/>
                  <a:pt x="3065" y="82"/>
                  <a:pt x="3059" y="82"/>
                </a:cubicBezTo>
                <a:close/>
                <a:moveTo>
                  <a:pt x="2771" y="71"/>
                </a:moveTo>
                <a:lnTo>
                  <a:pt x="2712" y="68"/>
                </a:lnTo>
                <a:lnTo>
                  <a:pt x="2603" y="65"/>
                </a:lnTo>
                <a:cubicBezTo>
                  <a:pt x="2597" y="65"/>
                  <a:pt x="2591" y="59"/>
                  <a:pt x="2592" y="53"/>
                </a:cubicBezTo>
                <a:cubicBezTo>
                  <a:pt x="2592" y="46"/>
                  <a:pt x="2597" y="41"/>
                  <a:pt x="2604" y="41"/>
                </a:cubicBezTo>
                <a:lnTo>
                  <a:pt x="2713" y="44"/>
                </a:lnTo>
                <a:lnTo>
                  <a:pt x="2772" y="47"/>
                </a:lnTo>
                <a:cubicBezTo>
                  <a:pt x="2779" y="47"/>
                  <a:pt x="2784" y="53"/>
                  <a:pt x="2784" y="59"/>
                </a:cubicBezTo>
                <a:cubicBezTo>
                  <a:pt x="2783" y="66"/>
                  <a:pt x="2778" y="71"/>
                  <a:pt x="2771" y="71"/>
                </a:cubicBezTo>
                <a:close/>
                <a:moveTo>
                  <a:pt x="2483" y="61"/>
                </a:moveTo>
                <a:lnTo>
                  <a:pt x="2393" y="58"/>
                </a:lnTo>
                <a:lnTo>
                  <a:pt x="2315" y="56"/>
                </a:lnTo>
                <a:cubicBezTo>
                  <a:pt x="2309" y="56"/>
                  <a:pt x="2304" y="51"/>
                  <a:pt x="2304" y="44"/>
                </a:cubicBezTo>
                <a:cubicBezTo>
                  <a:pt x="2304" y="37"/>
                  <a:pt x="2309" y="32"/>
                  <a:pt x="2316" y="32"/>
                </a:cubicBezTo>
                <a:lnTo>
                  <a:pt x="2316" y="32"/>
                </a:lnTo>
                <a:lnTo>
                  <a:pt x="2394" y="34"/>
                </a:lnTo>
                <a:lnTo>
                  <a:pt x="2484" y="37"/>
                </a:lnTo>
                <a:cubicBezTo>
                  <a:pt x="2491" y="38"/>
                  <a:pt x="2496" y="43"/>
                  <a:pt x="2496" y="50"/>
                </a:cubicBezTo>
                <a:cubicBezTo>
                  <a:pt x="2495" y="56"/>
                  <a:pt x="2490" y="61"/>
                  <a:pt x="2483" y="61"/>
                </a:cubicBezTo>
                <a:close/>
                <a:moveTo>
                  <a:pt x="2195" y="53"/>
                </a:moveTo>
                <a:lnTo>
                  <a:pt x="2066" y="49"/>
                </a:lnTo>
                <a:lnTo>
                  <a:pt x="2028" y="49"/>
                </a:lnTo>
                <a:cubicBezTo>
                  <a:pt x="2021" y="48"/>
                  <a:pt x="2016" y="43"/>
                  <a:pt x="2016" y="36"/>
                </a:cubicBezTo>
                <a:cubicBezTo>
                  <a:pt x="2016" y="30"/>
                  <a:pt x="2022" y="24"/>
                  <a:pt x="2028" y="25"/>
                </a:cubicBezTo>
                <a:lnTo>
                  <a:pt x="2067" y="25"/>
                </a:lnTo>
                <a:lnTo>
                  <a:pt x="2196" y="29"/>
                </a:lnTo>
                <a:cubicBezTo>
                  <a:pt x="2203" y="29"/>
                  <a:pt x="2208" y="35"/>
                  <a:pt x="2208" y="41"/>
                </a:cubicBezTo>
                <a:cubicBezTo>
                  <a:pt x="2208" y="48"/>
                  <a:pt x="2202" y="53"/>
                  <a:pt x="2195" y="53"/>
                </a:cubicBezTo>
                <a:close/>
                <a:moveTo>
                  <a:pt x="1908" y="46"/>
                </a:moveTo>
                <a:lnTo>
                  <a:pt x="1740" y="42"/>
                </a:lnTo>
                <a:cubicBezTo>
                  <a:pt x="1733" y="41"/>
                  <a:pt x="1728" y="36"/>
                  <a:pt x="1728" y="29"/>
                </a:cubicBezTo>
                <a:cubicBezTo>
                  <a:pt x="1728" y="23"/>
                  <a:pt x="1734" y="17"/>
                  <a:pt x="1740" y="18"/>
                </a:cubicBezTo>
                <a:lnTo>
                  <a:pt x="1908" y="22"/>
                </a:lnTo>
                <a:cubicBezTo>
                  <a:pt x="1915" y="22"/>
                  <a:pt x="1920" y="27"/>
                  <a:pt x="1920" y="34"/>
                </a:cubicBezTo>
                <a:cubicBezTo>
                  <a:pt x="1920" y="41"/>
                  <a:pt x="1914" y="46"/>
                  <a:pt x="1908" y="46"/>
                </a:cubicBezTo>
                <a:close/>
                <a:moveTo>
                  <a:pt x="1620" y="39"/>
                </a:moveTo>
                <a:lnTo>
                  <a:pt x="1452" y="37"/>
                </a:lnTo>
                <a:cubicBezTo>
                  <a:pt x="1445" y="36"/>
                  <a:pt x="1440" y="31"/>
                  <a:pt x="1440" y="24"/>
                </a:cubicBezTo>
                <a:cubicBezTo>
                  <a:pt x="1440" y="18"/>
                  <a:pt x="1446" y="12"/>
                  <a:pt x="1452" y="13"/>
                </a:cubicBezTo>
                <a:lnTo>
                  <a:pt x="1620" y="15"/>
                </a:lnTo>
                <a:cubicBezTo>
                  <a:pt x="1627" y="16"/>
                  <a:pt x="1632" y="21"/>
                  <a:pt x="1632" y="28"/>
                </a:cubicBezTo>
                <a:cubicBezTo>
                  <a:pt x="1632" y="34"/>
                  <a:pt x="1626" y="40"/>
                  <a:pt x="1620" y="39"/>
                </a:cubicBezTo>
                <a:close/>
                <a:moveTo>
                  <a:pt x="1332" y="35"/>
                </a:moveTo>
                <a:lnTo>
                  <a:pt x="1164" y="32"/>
                </a:lnTo>
                <a:cubicBezTo>
                  <a:pt x="1157" y="32"/>
                  <a:pt x="1152" y="27"/>
                  <a:pt x="1152" y="20"/>
                </a:cubicBezTo>
                <a:cubicBezTo>
                  <a:pt x="1152" y="13"/>
                  <a:pt x="1158" y="8"/>
                  <a:pt x="1164" y="8"/>
                </a:cubicBezTo>
                <a:lnTo>
                  <a:pt x="1332" y="11"/>
                </a:lnTo>
                <a:cubicBezTo>
                  <a:pt x="1339" y="11"/>
                  <a:pt x="1344" y="16"/>
                  <a:pt x="1344" y="23"/>
                </a:cubicBezTo>
                <a:cubicBezTo>
                  <a:pt x="1344" y="29"/>
                  <a:pt x="1338" y="35"/>
                  <a:pt x="1332" y="35"/>
                </a:cubicBezTo>
                <a:close/>
                <a:moveTo>
                  <a:pt x="1044" y="30"/>
                </a:moveTo>
                <a:lnTo>
                  <a:pt x="876" y="29"/>
                </a:lnTo>
                <a:cubicBezTo>
                  <a:pt x="869" y="28"/>
                  <a:pt x="864" y="23"/>
                  <a:pt x="864" y="16"/>
                </a:cubicBezTo>
                <a:cubicBezTo>
                  <a:pt x="864" y="10"/>
                  <a:pt x="870" y="4"/>
                  <a:pt x="876" y="5"/>
                </a:cubicBezTo>
                <a:lnTo>
                  <a:pt x="1044" y="6"/>
                </a:lnTo>
                <a:cubicBezTo>
                  <a:pt x="1051" y="7"/>
                  <a:pt x="1056" y="12"/>
                  <a:pt x="1056" y="19"/>
                </a:cubicBezTo>
                <a:cubicBezTo>
                  <a:pt x="1056" y="25"/>
                  <a:pt x="1051" y="31"/>
                  <a:pt x="1044" y="30"/>
                </a:cubicBezTo>
                <a:close/>
                <a:moveTo>
                  <a:pt x="756" y="27"/>
                </a:moveTo>
                <a:lnTo>
                  <a:pt x="693" y="26"/>
                </a:lnTo>
                <a:lnTo>
                  <a:pt x="588" y="26"/>
                </a:lnTo>
                <a:cubicBezTo>
                  <a:pt x="581" y="26"/>
                  <a:pt x="576" y="21"/>
                  <a:pt x="576" y="14"/>
                </a:cubicBezTo>
                <a:cubicBezTo>
                  <a:pt x="576" y="7"/>
                  <a:pt x="581" y="2"/>
                  <a:pt x="588" y="2"/>
                </a:cubicBezTo>
                <a:lnTo>
                  <a:pt x="694" y="2"/>
                </a:lnTo>
                <a:lnTo>
                  <a:pt x="756" y="3"/>
                </a:lnTo>
                <a:cubicBezTo>
                  <a:pt x="763" y="3"/>
                  <a:pt x="768" y="9"/>
                  <a:pt x="768" y="15"/>
                </a:cubicBezTo>
                <a:cubicBezTo>
                  <a:pt x="768" y="22"/>
                  <a:pt x="763" y="27"/>
                  <a:pt x="756" y="27"/>
                </a:cubicBezTo>
                <a:close/>
                <a:moveTo>
                  <a:pt x="468" y="26"/>
                </a:moveTo>
                <a:lnTo>
                  <a:pt x="300" y="25"/>
                </a:lnTo>
                <a:cubicBezTo>
                  <a:pt x="293" y="25"/>
                  <a:pt x="288" y="19"/>
                  <a:pt x="288" y="13"/>
                </a:cubicBezTo>
                <a:cubicBezTo>
                  <a:pt x="288" y="6"/>
                  <a:pt x="293" y="1"/>
                  <a:pt x="300" y="1"/>
                </a:cubicBezTo>
                <a:lnTo>
                  <a:pt x="468" y="2"/>
                </a:lnTo>
                <a:cubicBezTo>
                  <a:pt x="475" y="2"/>
                  <a:pt x="480" y="7"/>
                  <a:pt x="480" y="14"/>
                </a:cubicBezTo>
                <a:cubicBezTo>
                  <a:pt x="480" y="20"/>
                  <a:pt x="475" y="26"/>
                  <a:pt x="468" y="26"/>
                </a:cubicBezTo>
                <a:close/>
                <a:moveTo>
                  <a:pt x="180" y="24"/>
                </a:moveTo>
                <a:lnTo>
                  <a:pt x="12" y="24"/>
                </a:lnTo>
                <a:cubicBezTo>
                  <a:pt x="5" y="24"/>
                  <a:pt x="0" y="18"/>
                  <a:pt x="0" y="12"/>
                </a:cubicBezTo>
                <a:cubicBezTo>
                  <a:pt x="0" y="5"/>
                  <a:pt x="5" y="0"/>
                  <a:pt x="12" y="0"/>
                </a:cubicBezTo>
                <a:lnTo>
                  <a:pt x="180" y="0"/>
                </a:lnTo>
                <a:cubicBezTo>
                  <a:pt x="187" y="0"/>
                  <a:pt x="192" y="6"/>
                  <a:pt x="192" y="12"/>
                </a:cubicBezTo>
                <a:cubicBezTo>
                  <a:pt x="192" y="19"/>
                  <a:pt x="187" y="24"/>
                  <a:pt x="180" y="24"/>
                </a:cubicBez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9"/>
          <p:cNvSpPr>
            <a:spLocks noEditPoints="1"/>
          </p:cNvSpPr>
          <p:nvPr/>
        </p:nvSpPr>
        <p:spPr bwMode="auto">
          <a:xfrm>
            <a:off x="6435725" y="3817938"/>
            <a:ext cx="166688" cy="115888"/>
          </a:xfrm>
          <a:custGeom>
            <a:avLst/>
            <a:gdLst>
              <a:gd name="T0" fmla="*/ 587 w 588"/>
              <a:gd name="T1" fmla="*/ 14 h 409"/>
              <a:gd name="T2" fmla="*/ 583 w 588"/>
              <a:gd name="T3" fmla="*/ 54 h 409"/>
              <a:gd name="T4" fmla="*/ 583 w 588"/>
              <a:gd name="T5" fmla="*/ 56 h 409"/>
              <a:gd name="T6" fmla="*/ 573 w 588"/>
              <a:gd name="T7" fmla="*/ 94 h 409"/>
              <a:gd name="T8" fmla="*/ 572 w 588"/>
              <a:gd name="T9" fmla="*/ 96 h 409"/>
              <a:gd name="T10" fmla="*/ 535 w 588"/>
              <a:gd name="T11" fmla="*/ 169 h 409"/>
              <a:gd name="T12" fmla="*/ 534 w 588"/>
              <a:gd name="T13" fmla="*/ 171 h 409"/>
              <a:gd name="T14" fmla="*/ 529 w 588"/>
              <a:gd name="T15" fmla="*/ 176 h 409"/>
              <a:gd name="T16" fmla="*/ 512 w 588"/>
              <a:gd name="T17" fmla="*/ 178 h 409"/>
              <a:gd name="T18" fmla="*/ 511 w 588"/>
              <a:gd name="T19" fmla="*/ 161 h 409"/>
              <a:gd name="T20" fmla="*/ 515 w 588"/>
              <a:gd name="T21" fmla="*/ 156 h 409"/>
              <a:gd name="T22" fmla="*/ 514 w 588"/>
              <a:gd name="T23" fmla="*/ 158 h 409"/>
              <a:gd name="T24" fmla="*/ 551 w 588"/>
              <a:gd name="T25" fmla="*/ 85 h 409"/>
              <a:gd name="T26" fmla="*/ 550 w 588"/>
              <a:gd name="T27" fmla="*/ 87 h 409"/>
              <a:gd name="T28" fmla="*/ 560 w 588"/>
              <a:gd name="T29" fmla="*/ 49 h 409"/>
              <a:gd name="T30" fmla="*/ 560 w 588"/>
              <a:gd name="T31" fmla="*/ 51 h 409"/>
              <a:gd name="T32" fmla="*/ 564 w 588"/>
              <a:gd name="T33" fmla="*/ 11 h 409"/>
              <a:gd name="T34" fmla="*/ 577 w 588"/>
              <a:gd name="T35" fmla="*/ 1 h 409"/>
              <a:gd name="T36" fmla="*/ 587 w 588"/>
              <a:gd name="T37" fmla="*/ 14 h 409"/>
              <a:gd name="T38" fmla="*/ 444 w 588"/>
              <a:gd name="T39" fmla="*/ 264 h 409"/>
              <a:gd name="T40" fmla="*/ 402 w 588"/>
              <a:gd name="T41" fmla="*/ 297 h 409"/>
              <a:gd name="T42" fmla="*/ 400 w 588"/>
              <a:gd name="T43" fmla="*/ 298 h 409"/>
              <a:gd name="T44" fmla="*/ 312 w 588"/>
              <a:gd name="T45" fmla="*/ 345 h 409"/>
              <a:gd name="T46" fmla="*/ 310 w 588"/>
              <a:gd name="T47" fmla="*/ 346 h 409"/>
              <a:gd name="T48" fmla="*/ 297 w 588"/>
              <a:gd name="T49" fmla="*/ 350 h 409"/>
              <a:gd name="T50" fmla="*/ 282 w 588"/>
              <a:gd name="T51" fmla="*/ 343 h 409"/>
              <a:gd name="T52" fmla="*/ 289 w 588"/>
              <a:gd name="T53" fmla="*/ 328 h 409"/>
              <a:gd name="T54" fmla="*/ 303 w 588"/>
              <a:gd name="T55" fmla="*/ 323 h 409"/>
              <a:gd name="T56" fmla="*/ 301 w 588"/>
              <a:gd name="T57" fmla="*/ 324 h 409"/>
              <a:gd name="T58" fmla="*/ 389 w 588"/>
              <a:gd name="T59" fmla="*/ 277 h 409"/>
              <a:gd name="T60" fmla="*/ 387 w 588"/>
              <a:gd name="T61" fmla="*/ 278 h 409"/>
              <a:gd name="T62" fmla="*/ 430 w 588"/>
              <a:gd name="T63" fmla="*/ 245 h 409"/>
              <a:gd name="T64" fmla="*/ 446 w 588"/>
              <a:gd name="T65" fmla="*/ 247 h 409"/>
              <a:gd name="T66" fmla="*/ 444 w 588"/>
              <a:gd name="T67" fmla="*/ 264 h 409"/>
              <a:gd name="T68" fmla="*/ 181 w 588"/>
              <a:gd name="T69" fmla="*/ 386 h 409"/>
              <a:gd name="T70" fmla="*/ 96 w 588"/>
              <a:gd name="T71" fmla="*/ 403 h 409"/>
              <a:gd name="T72" fmla="*/ 13 w 588"/>
              <a:gd name="T73" fmla="*/ 409 h 409"/>
              <a:gd name="T74" fmla="*/ 0 w 588"/>
              <a:gd name="T75" fmla="*/ 398 h 409"/>
              <a:gd name="T76" fmla="*/ 12 w 588"/>
              <a:gd name="T77" fmla="*/ 385 h 409"/>
              <a:gd name="T78" fmla="*/ 91 w 588"/>
              <a:gd name="T79" fmla="*/ 380 h 409"/>
              <a:gd name="T80" fmla="*/ 176 w 588"/>
              <a:gd name="T81" fmla="*/ 363 h 409"/>
              <a:gd name="T82" fmla="*/ 190 w 588"/>
              <a:gd name="T83" fmla="*/ 372 h 409"/>
              <a:gd name="T84" fmla="*/ 181 w 588"/>
              <a:gd name="T85" fmla="*/ 386 h 4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588" h="409">
                <a:moveTo>
                  <a:pt x="587" y="14"/>
                </a:moveTo>
                <a:lnTo>
                  <a:pt x="583" y="54"/>
                </a:lnTo>
                <a:cubicBezTo>
                  <a:pt x="583" y="54"/>
                  <a:pt x="583" y="55"/>
                  <a:pt x="583" y="56"/>
                </a:cubicBezTo>
                <a:lnTo>
                  <a:pt x="573" y="94"/>
                </a:lnTo>
                <a:cubicBezTo>
                  <a:pt x="573" y="94"/>
                  <a:pt x="573" y="95"/>
                  <a:pt x="572" y="96"/>
                </a:cubicBezTo>
                <a:lnTo>
                  <a:pt x="535" y="169"/>
                </a:lnTo>
                <a:cubicBezTo>
                  <a:pt x="535" y="170"/>
                  <a:pt x="534" y="171"/>
                  <a:pt x="534" y="171"/>
                </a:cubicBezTo>
                <a:lnTo>
                  <a:pt x="529" y="176"/>
                </a:lnTo>
                <a:cubicBezTo>
                  <a:pt x="525" y="181"/>
                  <a:pt x="517" y="182"/>
                  <a:pt x="512" y="178"/>
                </a:cubicBezTo>
                <a:cubicBezTo>
                  <a:pt x="507" y="173"/>
                  <a:pt x="507" y="166"/>
                  <a:pt x="511" y="161"/>
                </a:cubicBezTo>
                <a:lnTo>
                  <a:pt x="515" y="156"/>
                </a:lnTo>
                <a:lnTo>
                  <a:pt x="514" y="158"/>
                </a:lnTo>
                <a:lnTo>
                  <a:pt x="551" y="85"/>
                </a:lnTo>
                <a:lnTo>
                  <a:pt x="550" y="87"/>
                </a:lnTo>
                <a:lnTo>
                  <a:pt x="560" y="49"/>
                </a:lnTo>
                <a:lnTo>
                  <a:pt x="560" y="51"/>
                </a:lnTo>
                <a:lnTo>
                  <a:pt x="564" y="11"/>
                </a:lnTo>
                <a:cubicBezTo>
                  <a:pt x="564" y="5"/>
                  <a:pt x="570" y="0"/>
                  <a:pt x="577" y="1"/>
                </a:cubicBezTo>
                <a:cubicBezTo>
                  <a:pt x="583" y="1"/>
                  <a:pt x="588" y="7"/>
                  <a:pt x="587" y="14"/>
                </a:cubicBezTo>
                <a:close/>
                <a:moveTo>
                  <a:pt x="444" y="264"/>
                </a:moveTo>
                <a:lnTo>
                  <a:pt x="402" y="297"/>
                </a:lnTo>
                <a:cubicBezTo>
                  <a:pt x="401" y="297"/>
                  <a:pt x="401" y="298"/>
                  <a:pt x="400" y="298"/>
                </a:cubicBezTo>
                <a:lnTo>
                  <a:pt x="312" y="345"/>
                </a:lnTo>
                <a:cubicBezTo>
                  <a:pt x="312" y="345"/>
                  <a:pt x="311" y="346"/>
                  <a:pt x="310" y="346"/>
                </a:cubicBezTo>
                <a:lnTo>
                  <a:pt x="297" y="350"/>
                </a:lnTo>
                <a:cubicBezTo>
                  <a:pt x="291" y="353"/>
                  <a:pt x="284" y="349"/>
                  <a:pt x="282" y="343"/>
                </a:cubicBezTo>
                <a:cubicBezTo>
                  <a:pt x="279" y="337"/>
                  <a:pt x="283" y="330"/>
                  <a:pt x="289" y="328"/>
                </a:cubicBezTo>
                <a:lnTo>
                  <a:pt x="303" y="323"/>
                </a:lnTo>
                <a:lnTo>
                  <a:pt x="301" y="324"/>
                </a:lnTo>
                <a:lnTo>
                  <a:pt x="389" y="277"/>
                </a:lnTo>
                <a:lnTo>
                  <a:pt x="387" y="278"/>
                </a:lnTo>
                <a:lnTo>
                  <a:pt x="430" y="245"/>
                </a:lnTo>
                <a:cubicBezTo>
                  <a:pt x="435" y="241"/>
                  <a:pt x="442" y="242"/>
                  <a:pt x="446" y="247"/>
                </a:cubicBezTo>
                <a:cubicBezTo>
                  <a:pt x="450" y="252"/>
                  <a:pt x="450" y="260"/>
                  <a:pt x="444" y="264"/>
                </a:cubicBezTo>
                <a:close/>
                <a:moveTo>
                  <a:pt x="181" y="386"/>
                </a:moveTo>
                <a:lnTo>
                  <a:pt x="96" y="403"/>
                </a:lnTo>
                <a:lnTo>
                  <a:pt x="13" y="409"/>
                </a:lnTo>
                <a:cubicBezTo>
                  <a:pt x="7" y="409"/>
                  <a:pt x="1" y="404"/>
                  <a:pt x="0" y="398"/>
                </a:cubicBezTo>
                <a:cubicBezTo>
                  <a:pt x="0" y="391"/>
                  <a:pt x="5" y="385"/>
                  <a:pt x="12" y="385"/>
                </a:cubicBezTo>
                <a:lnTo>
                  <a:pt x="91" y="380"/>
                </a:lnTo>
                <a:lnTo>
                  <a:pt x="176" y="363"/>
                </a:lnTo>
                <a:cubicBezTo>
                  <a:pt x="183" y="362"/>
                  <a:pt x="189" y="366"/>
                  <a:pt x="190" y="372"/>
                </a:cubicBezTo>
                <a:cubicBezTo>
                  <a:pt x="192" y="379"/>
                  <a:pt x="187" y="385"/>
                  <a:pt x="181" y="386"/>
                </a:cubicBez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10"/>
          <p:cNvSpPr>
            <a:spLocks noEditPoints="1"/>
          </p:cNvSpPr>
          <p:nvPr/>
        </p:nvSpPr>
        <p:spPr bwMode="auto">
          <a:xfrm>
            <a:off x="2624138" y="3838575"/>
            <a:ext cx="90488" cy="68263"/>
          </a:xfrm>
          <a:custGeom>
            <a:avLst/>
            <a:gdLst>
              <a:gd name="T0" fmla="*/ 302 w 320"/>
              <a:gd name="T1" fmla="*/ 243 h 245"/>
              <a:gd name="T2" fmla="*/ 220 w 320"/>
              <a:gd name="T3" fmla="*/ 212 h 245"/>
              <a:gd name="T4" fmla="*/ 218 w 320"/>
              <a:gd name="T5" fmla="*/ 211 h 245"/>
              <a:gd name="T6" fmla="*/ 150 w 320"/>
              <a:gd name="T7" fmla="*/ 168 h 245"/>
              <a:gd name="T8" fmla="*/ 146 w 320"/>
              <a:gd name="T9" fmla="*/ 152 h 245"/>
              <a:gd name="T10" fmla="*/ 163 w 320"/>
              <a:gd name="T11" fmla="*/ 148 h 245"/>
              <a:gd name="T12" fmla="*/ 231 w 320"/>
              <a:gd name="T13" fmla="*/ 190 h 245"/>
              <a:gd name="T14" fmla="*/ 229 w 320"/>
              <a:gd name="T15" fmla="*/ 189 h 245"/>
              <a:gd name="T16" fmla="*/ 311 w 320"/>
              <a:gd name="T17" fmla="*/ 220 h 245"/>
              <a:gd name="T18" fmla="*/ 318 w 320"/>
              <a:gd name="T19" fmla="*/ 236 h 245"/>
              <a:gd name="T20" fmla="*/ 302 w 320"/>
              <a:gd name="T21" fmla="*/ 243 h 245"/>
              <a:gd name="T22" fmla="*/ 57 w 320"/>
              <a:gd name="T23" fmla="*/ 86 h 245"/>
              <a:gd name="T24" fmla="*/ 4 w 320"/>
              <a:gd name="T25" fmla="*/ 21 h 245"/>
              <a:gd name="T26" fmla="*/ 6 w 320"/>
              <a:gd name="T27" fmla="*/ 4 h 245"/>
              <a:gd name="T28" fmla="*/ 23 w 320"/>
              <a:gd name="T29" fmla="*/ 6 h 245"/>
              <a:gd name="T30" fmla="*/ 76 w 320"/>
              <a:gd name="T31" fmla="*/ 71 h 245"/>
              <a:gd name="T32" fmla="*/ 74 w 320"/>
              <a:gd name="T33" fmla="*/ 88 h 245"/>
              <a:gd name="T34" fmla="*/ 57 w 320"/>
              <a:gd name="T35" fmla="*/ 86 h 2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20" h="245">
                <a:moveTo>
                  <a:pt x="302" y="243"/>
                </a:moveTo>
                <a:lnTo>
                  <a:pt x="220" y="212"/>
                </a:lnTo>
                <a:cubicBezTo>
                  <a:pt x="219" y="211"/>
                  <a:pt x="219" y="211"/>
                  <a:pt x="218" y="211"/>
                </a:cubicBezTo>
                <a:lnTo>
                  <a:pt x="150" y="168"/>
                </a:lnTo>
                <a:cubicBezTo>
                  <a:pt x="144" y="165"/>
                  <a:pt x="143" y="157"/>
                  <a:pt x="146" y="152"/>
                </a:cubicBezTo>
                <a:cubicBezTo>
                  <a:pt x="150" y="146"/>
                  <a:pt x="157" y="144"/>
                  <a:pt x="163" y="148"/>
                </a:cubicBezTo>
                <a:lnTo>
                  <a:pt x="231" y="190"/>
                </a:lnTo>
                <a:lnTo>
                  <a:pt x="229" y="189"/>
                </a:lnTo>
                <a:lnTo>
                  <a:pt x="311" y="220"/>
                </a:lnTo>
                <a:cubicBezTo>
                  <a:pt x="317" y="223"/>
                  <a:pt x="320" y="230"/>
                  <a:pt x="318" y="236"/>
                </a:cubicBezTo>
                <a:cubicBezTo>
                  <a:pt x="315" y="242"/>
                  <a:pt x="308" y="245"/>
                  <a:pt x="302" y="243"/>
                </a:cubicBezTo>
                <a:close/>
                <a:moveTo>
                  <a:pt x="57" y="86"/>
                </a:moveTo>
                <a:lnTo>
                  <a:pt x="4" y="21"/>
                </a:lnTo>
                <a:cubicBezTo>
                  <a:pt x="0" y="16"/>
                  <a:pt x="1" y="8"/>
                  <a:pt x="6" y="4"/>
                </a:cubicBezTo>
                <a:cubicBezTo>
                  <a:pt x="11" y="0"/>
                  <a:pt x="19" y="1"/>
                  <a:pt x="23" y="6"/>
                </a:cubicBezTo>
                <a:lnTo>
                  <a:pt x="76" y="71"/>
                </a:lnTo>
                <a:cubicBezTo>
                  <a:pt x="80" y="76"/>
                  <a:pt x="79" y="84"/>
                  <a:pt x="74" y="88"/>
                </a:cubicBezTo>
                <a:cubicBezTo>
                  <a:pt x="69" y="92"/>
                  <a:pt x="62" y="91"/>
                  <a:pt x="57" y="86"/>
                </a:cubicBez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Freeform 11"/>
          <p:cNvSpPr>
            <a:spLocks noEditPoints="1"/>
          </p:cNvSpPr>
          <p:nvPr/>
        </p:nvSpPr>
        <p:spPr bwMode="auto">
          <a:xfrm>
            <a:off x="2751138" y="3817938"/>
            <a:ext cx="3617913" cy="104775"/>
          </a:xfrm>
          <a:custGeom>
            <a:avLst/>
            <a:gdLst>
              <a:gd name="T0" fmla="*/ 12 w 12780"/>
              <a:gd name="T1" fmla="*/ 344 h 365"/>
              <a:gd name="T2" fmla="*/ 161 w 12780"/>
              <a:gd name="T3" fmla="*/ 12 h 365"/>
              <a:gd name="T4" fmla="*/ 0 w 12780"/>
              <a:gd name="T5" fmla="*/ 44 h 365"/>
              <a:gd name="T6" fmla="*/ 257 w 12780"/>
              <a:gd name="T7" fmla="*/ 12 h 365"/>
              <a:gd name="T8" fmla="*/ 557 w 12780"/>
              <a:gd name="T9" fmla="*/ 24 h 365"/>
              <a:gd name="T10" fmla="*/ 1013 w 12780"/>
              <a:gd name="T11" fmla="*/ 24 h 365"/>
              <a:gd name="T12" fmla="*/ 1313 w 12780"/>
              <a:gd name="T13" fmla="*/ 12 h 365"/>
              <a:gd name="T14" fmla="*/ 1589 w 12780"/>
              <a:gd name="T15" fmla="*/ 0 h 365"/>
              <a:gd name="T16" fmla="*/ 1709 w 12780"/>
              <a:gd name="T17" fmla="*/ 0 h 365"/>
              <a:gd name="T18" fmla="*/ 1709 w 12780"/>
              <a:gd name="T19" fmla="*/ 0 h 365"/>
              <a:gd name="T20" fmla="*/ 1985 w 12780"/>
              <a:gd name="T21" fmla="*/ 12 h 365"/>
              <a:gd name="T22" fmla="*/ 2285 w 12780"/>
              <a:gd name="T23" fmla="*/ 24 h 365"/>
              <a:gd name="T24" fmla="*/ 2741 w 12780"/>
              <a:gd name="T25" fmla="*/ 24 h 365"/>
              <a:gd name="T26" fmla="*/ 3041 w 12780"/>
              <a:gd name="T27" fmla="*/ 12 h 365"/>
              <a:gd name="T28" fmla="*/ 3317 w 12780"/>
              <a:gd name="T29" fmla="*/ 0 h 365"/>
              <a:gd name="T30" fmla="*/ 3437 w 12780"/>
              <a:gd name="T31" fmla="*/ 0 h 365"/>
              <a:gd name="T32" fmla="*/ 3437 w 12780"/>
              <a:gd name="T33" fmla="*/ 0 h 365"/>
              <a:gd name="T34" fmla="*/ 3713 w 12780"/>
              <a:gd name="T35" fmla="*/ 12 h 365"/>
              <a:gd name="T36" fmla="*/ 4013 w 12780"/>
              <a:gd name="T37" fmla="*/ 24 h 365"/>
              <a:gd name="T38" fmla="*/ 4469 w 12780"/>
              <a:gd name="T39" fmla="*/ 24 h 365"/>
              <a:gd name="T40" fmla="*/ 4769 w 12780"/>
              <a:gd name="T41" fmla="*/ 12 h 365"/>
              <a:gd name="T42" fmla="*/ 5045 w 12780"/>
              <a:gd name="T43" fmla="*/ 0 h 365"/>
              <a:gd name="T44" fmla="*/ 5165 w 12780"/>
              <a:gd name="T45" fmla="*/ 0 h 365"/>
              <a:gd name="T46" fmla="*/ 5165 w 12780"/>
              <a:gd name="T47" fmla="*/ 0 h 365"/>
              <a:gd name="T48" fmla="*/ 5441 w 12780"/>
              <a:gd name="T49" fmla="*/ 12 h 365"/>
              <a:gd name="T50" fmla="*/ 5741 w 12780"/>
              <a:gd name="T51" fmla="*/ 24 h 365"/>
              <a:gd name="T52" fmla="*/ 6197 w 12780"/>
              <a:gd name="T53" fmla="*/ 24 h 365"/>
              <a:gd name="T54" fmla="*/ 6497 w 12780"/>
              <a:gd name="T55" fmla="*/ 12 h 365"/>
              <a:gd name="T56" fmla="*/ 6773 w 12780"/>
              <a:gd name="T57" fmla="*/ 0 h 365"/>
              <a:gd name="T58" fmla="*/ 6893 w 12780"/>
              <a:gd name="T59" fmla="*/ 0 h 365"/>
              <a:gd name="T60" fmla="*/ 6893 w 12780"/>
              <a:gd name="T61" fmla="*/ 0 h 365"/>
              <a:gd name="T62" fmla="*/ 7169 w 12780"/>
              <a:gd name="T63" fmla="*/ 12 h 365"/>
              <a:gd name="T64" fmla="*/ 7469 w 12780"/>
              <a:gd name="T65" fmla="*/ 24 h 365"/>
              <a:gd name="T66" fmla="*/ 7925 w 12780"/>
              <a:gd name="T67" fmla="*/ 24 h 365"/>
              <a:gd name="T68" fmla="*/ 8225 w 12780"/>
              <a:gd name="T69" fmla="*/ 12 h 365"/>
              <a:gd name="T70" fmla="*/ 8501 w 12780"/>
              <a:gd name="T71" fmla="*/ 0 h 365"/>
              <a:gd name="T72" fmla="*/ 8621 w 12780"/>
              <a:gd name="T73" fmla="*/ 0 h 365"/>
              <a:gd name="T74" fmla="*/ 8621 w 12780"/>
              <a:gd name="T75" fmla="*/ 0 h 365"/>
              <a:gd name="T76" fmla="*/ 8897 w 12780"/>
              <a:gd name="T77" fmla="*/ 12 h 365"/>
              <a:gd name="T78" fmla="*/ 9197 w 12780"/>
              <a:gd name="T79" fmla="*/ 24 h 365"/>
              <a:gd name="T80" fmla="*/ 9653 w 12780"/>
              <a:gd name="T81" fmla="*/ 24 h 365"/>
              <a:gd name="T82" fmla="*/ 9953 w 12780"/>
              <a:gd name="T83" fmla="*/ 12 h 365"/>
              <a:gd name="T84" fmla="*/ 10229 w 12780"/>
              <a:gd name="T85" fmla="*/ 0 h 365"/>
              <a:gd name="T86" fmla="*/ 10349 w 12780"/>
              <a:gd name="T87" fmla="*/ 0 h 365"/>
              <a:gd name="T88" fmla="*/ 10349 w 12780"/>
              <a:gd name="T89" fmla="*/ 0 h 365"/>
              <a:gd name="T90" fmla="*/ 10625 w 12780"/>
              <a:gd name="T91" fmla="*/ 12 h 365"/>
              <a:gd name="T92" fmla="*/ 10925 w 12780"/>
              <a:gd name="T93" fmla="*/ 24 h 365"/>
              <a:gd name="T94" fmla="*/ 11381 w 12780"/>
              <a:gd name="T95" fmla="*/ 24 h 365"/>
              <a:gd name="T96" fmla="*/ 11681 w 12780"/>
              <a:gd name="T97" fmla="*/ 12 h 365"/>
              <a:gd name="T98" fmla="*/ 11957 w 12780"/>
              <a:gd name="T99" fmla="*/ 0 h 365"/>
              <a:gd name="T100" fmla="*/ 12077 w 12780"/>
              <a:gd name="T101" fmla="*/ 0 h 365"/>
              <a:gd name="T102" fmla="*/ 12077 w 12780"/>
              <a:gd name="T103" fmla="*/ 0 h 365"/>
              <a:gd name="T104" fmla="*/ 12353 w 12780"/>
              <a:gd name="T105" fmla="*/ 12 h 365"/>
              <a:gd name="T106" fmla="*/ 12768 w 12780"/>
              <a:gd name="T107" fmla="*/ 77 h 365"/>
              <a:gd name="T108" fmla="*/ 12653 w 12780"/>
              <a:gd name="T109" fmla="*/ 0 h 365"/>
              <a:gd name="T110" fmla="*/ 12768 w 12780"/>
              <a:gd name="T111" fmla="*/ 173 h 3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2780" h="365">
                <a:moveTo>
                  <a:pt x="0" y="332"/>
                </a:moveTo>
                <a:lnTo>
                  <a:pt x="0" y="164"/>
                </a:lnTo>
                <a:cubicBezTo>
                  <a:pt x="0" y="157"/>
                  <a:pt x="5" y="152"/>
                  <a:pt x="12" y="152"/>
                </a:cubicBezTo>
                <a:cubicBezTo>
                  <a:pt x="19" y="152"/>
                  <a:pt x="24" y="157"/>
                  <a:pt x="24" y="164"/>
                </a:cubicBezTo>
                <a:lnTo>
                  <a:pt x="24" y="332"/>
                </a:lnTo>
                <a:cubicBezTo>
                  <a:pt x="24" y="338"/>
                  <a:pt x="19" y="344"/>
                  <a:pt x="12" y="344"/>
                </a:cubicBezTo>
                <a:cubicBezTo>
                  <a:pt x="5" y="344"/>
                  <a:pt x="0" y="338"/>
                  <a:pt x="0" y="332"/>
                </a:cubicBezTo>
                <a:close/>
                <a:moveTo>
                  <a:pt x="0" y="44"/>
                </a:moveTo>
                <a:lnTo>
                  <a:pt x="0" y="12"/>
                </a:lnTo>
                <a:cubicBezTo>
                  <a:pt x="0" y="6"/>
                  <a:pt x="5" y="0"/>
                  <a:pt x="12" y="0"/>
                </a:cubicBezTo>
                <a:lnTo>
                  <a:pt x="149" y="0"/>
                </a:lnTo>
                <a:cubicBezTo>
                  <a:pt x="155" y="0"/>
                  <a:pt x="161" y="6"/>
                  <a:pt x="161" y="12"/>
                </a:cubicBezTo>
                <a:cubicBezTo>
                  <a:pt x="161" y="19"/>
                  <a:pt x="155" y="24"/>
                  <a:pt x="149" y="24"/>
                </a:cubicBezTo>
                <a:lnTo>
                  <a:pt x="12" y="24"/>
                </a:lnTo>
                <a:lnTo>
                  <a:pt x="24" y="12"/>
                </a:lnTo>
                <a:lnTo>
                  <a:pt x="24" y="44"/>
                </a:lnTo>
                <a:cubicBezTo>
                  <a:pt x="24" y="50"/>
                  <a:pt x="19" y="56"/>
                  <a:pt x="12" y="56"/>
                </a:cubicBezTo>
                <a:cubicBezTo>
                  <a:pt x="5" y="56"/>
                  <a:pt x="0" y="50"/>
                  <a:pt x="0" y="44"/>
                </a:cubicBezTo>
                <a:close/>
                <a:moveTo>
                  <a:pt x="269" y="0"/>
                </a:moveTo>
                <a:lnTo>
                  <a:pt x="437" y="0"/>
                </a:lnTo>
                <a:cubicBezTo>
                  <a:pt x="443" y="0"/>
                  <a:pt x="449" y="6"/>
                  <a:pt x="449" y="12"/>
                </a:cubicBezTo>
                <a:cubicBezTo>
                  <a:pt x="449" y="19"/>
                  <a:pt x="443" y="24"/>
                  <a:pt x="437" y="24"/>
                </a:cubicBezTo>
                <a:lnTo>
                  <a:pt x="269" y="24"/>
                </a:lnTo>
                <a:cubicBezTo>
                  <a:pt x="262" y="24"/>
                  <a:pt x="257" y="19"/>
                  <a:pt x="257" y="12"/>
                </a:cubicBezTo>
                <a:cubicBezTo>
                  <a:pt x="257" y="6"/>
                  <a:pt x="262" y="0"/>
                  <a:pt x="269" y="0"/>
                </a:cubicBezTo>
                <a:close/>
                <a:moveTo>
                  <a:pt x="557" y="0"/>
                </a:moveTo>
                <a:lnTo>
                  <a:pt x="725" y="0"/>
                </a:lnTo>
                <a:cubicBezTo>
                  <a:pt x="731" y="0"/>
                  <a:pt x="737" y="6"/>
                  <a:pt x="737" y="12"/>
                </a:cubicBezTo>
                <a:cubicBezTo>
                  <a:pt x="737" y="19"/>
                  <a:pt x="731" y="24"/>
                  <a:pt x="725" y="24"/>
                </a:cubicBezTo>
                <a:lnTo>
                  <a:pt x="557" y="24"/>
                </a:lnTo>
                <a:cubicBezTo>
                  <a:pt x="550" y="24"/>
                  <a:pt x="545" y="19"/>
                  <a:pt x="545" y="12"/>
                </a:cubicBezTo>
                <a:cubicBezTo>
                  <a:pt x="545" y="6"/>
                  <a:pt x="550" y="0"/>
                  <a:pt x="557" y="0"/>
                </a:cubicBezTo>
                <a:close/>
                <a:moveTo>
                  <a:pt x="845" y="0"/>
                </a:moveTo>
                <a:lnTo>
                  <a:pt x="1013" y="0"/>
                </a:lnTo>
                <a:cubicBezTo>
                  <a:pt x="1019" y="0"/>
                  <a:pt x="1025" y="6"/>
                  <a:pt x="1025" y="12"/>
                </a:cubicBezTo>
                <a:cubicBezTo>
                  <a:pt x="1025" y="19"/>
                  <a:pt x="1019" y="24"/>
                  <a:pt x="1013" y="24"/>
                </a:cubicBezTo>
                <a:lnTo>
                  <a:pt x="845" y="24"/>
                </a:lnTo>
                <a:cubicBezTo>
                  <a:pt x="838" y="24"/>
                  <a:pt x="833" y="19"/>
                  <a:pt x="833" y="12"/>
                </a:cubicBezTo>
                <a:cubicBezTo>
                  <a:pt x="833" y="6"/>
                  <a:pt x="838" y="0"/>
                  <a:pt x="845" y="0"/>
                </a:cubicBezTo>
                <a:close/>
                <a:moveTo>
                  <a:pt x="1133" y="0"/>
                </a:moveTo>
                <a:lnTo>
                  <a:pt x="1301" y="0"/>
                </a:lnTo>
                <a:cubicBezTo>
                  <a:pt x="1307" y="0"/>
                  <a:pt x="1313" y="6"/>
                  <a:pt x="1313" y="12"/>
                </a:cubicBezTo>
                <a:cubicBezTo>
                  <a:pt x="1313" y="19"/>
                  <a:pt x="1307" y="24"/>
                  <a:pt x="1301" y="24"/>
                </a:cubicBezTo>
                <a:lnTo>
                  <a:pt x="1133" y="24"/>
                </a:lnTo>
                <a:cubicBezTo>
                  <a:pt x="1126" y="24"/>
                  <a:pt x="1121" y="19"/>
                  <a:pt x="1121" y="12"/>
                </a:cubicBezTo>
                <a:cubicBezTo>
                  <a:pt x="1121" y="6"/>
                  <a:pt x="1126" y="0"/>
                  <a:pt x="1133" y="0"/>
                </a:cubicBezTo>
                <a:close/>
                <a:moveTo>
                  <a:pt x="1421" y="0"/>
                </a:moveTo>
                <a:lnTo>
                  <a:pt x="1589" y="0"/>
                </a:lnTo>
                <a:cubicBezTo>
                  <a:pt x="1595" y="0"/>
                  <a:pt x="1601" y="6"/>
                  <a:pt x="1601" y="12"/>
                </a:cubicBezTo>
                <a:cubicBezTo>
                  <a:pt x="1601" y="19"/>
                  <a:pt x="1595" y="24"/>
                  <a:pt x="1589" y="24"/>
                </a:cubicBezTo>
                <a:lnTo>
                  <a:pt x="1421" y="24"/>
                </a:lnTo>
                <a:cubicBezTo>
                  <a:pt x="1414" y="24"/>
                  <a:pt x="1409" y="19"/>
                  <a:pt x="1409" y="12"/>
                </a:cubicBezTo>
                <a:cubicBezTo>
                  <a:pt x="1409" y="6"/>
                  <a:pt x="1414" y="0"/>
                  <a:pt x="1421" y="0"/>
                </a:cubicBezTo>
                <a:close/>
                <a:moveTo>
                  <a:pt x="1709" y="0"/>
                </a:moveTo>
                <a:lnTo>
                  <a:pt x="1877" y="0"/>
                </a:lnTo>
                <a:cubicBezTo>
                  <a:pt x="1883" y="0"/>
                  <a:pt x="1889" y="6"/>
                  <a:pt x="1889" y="12"/>
                </a:cubicBezTo>
                <a:cubicBezTo>
                  <a:pt x="1889" y="19"/>
                  <a:pt x="1883" y="24"/>
                  <a:pt x="1877" y="24"/>
                </a:cubicBezTo>
                <a:lnTo>
                  <a:pt x="1709" y="24"/>
                </a:lnTo>
                <a:cubicBezTo>
                  <a:pt x="1702" y="24"/>
                  <a:pt x="1697" y="19"/>
                  <a:pt x="1697" y="12"/>
                </a:cubicBezTo>
                <a:cubicBezTo>
                  <a:pt x="1697" y="6"/>
                  <a:pt x="1702" y="0"/>
                  <a:pt x="1709" y="0"/>
                </a:cubicBezTo>
                <a:close/>
                <a:moveTo>
                  <a:pt x="1997" y="0"/>
                </a:moveTo>
                <a:lnTo>
                  <a:pt x="2165" y="0"/>
                </a:lnTo>
                <a:cubicBezTo>
                  <a:pt x="2171" y="0"/>
                  <a:pt x="2177" y="6"/>
                  <a:pt x="2177" y="12"/>
                </a:cubicBezTo>
                <a:cubicBezTo>
                  <a:pt x="2177" y="19"/>
                  <a:pt x="2171" y="24"/>
                  <a:pt x="2165" y="24"/>
                </a:cubicBezTo>
                <a:lnTo>
                  <a:pt x="1997" y="24"/>
                </a:lnTo>
                <a:cubicBezTo>
                  <a:pt x="1990" y="24"/>
                  <a:pt x="1985" y="19"/>
                  <a:pt x="1985" y="12"/>
                </a:cubicBezTo>
                <a:cubicBezTo>
                  <a:pt x="1985" y="6"/>
                  <a:pt x="1990" y="0"/>
                  <a:pt x="1997" y="0"/>
                </a:cubicBezTo>
                <a:close/>
                <a:moveTo>
                  <a:pt x="2285" y="0"/>
                </a:moveTo>
                <a:lnTo>
                  <a:pt x="2453" y="0"/>
                </a:lnTo>
                <a:cubicBezTo>
                  <a:pt x="2459" y="0"/>
                  <a:pt x="2465" y="6"/>
                  <a:pt x="2465" y="12"/>
                </a:cubicBezTo>
                <a:cubicBezTo>
                  <a:pt x="2465" y="19"/>
                  <a:pt x="2459" y="24"/>
                  <a:pt x="2453" y="24"/>
                </a:cubicBezTo>
                <a:lnTo>
                  <a:pt x="2285" y="24"/>
                </a:lnTo>
                <a:cubicBezTo>
                  <a:pt x="2278" y="24"/>
                  <a:pt x="2273" y="19"/>
                  <a:pt x="2273" y="12"/>
                </a:cubicBezTo>
                <a:cubicBezTo>
                  <a:pt x="2273" y="6"/>
                  <a:pt x="2278" y="0"/>
                  <a:pt x="2285" y="0"/>
                </a:cubicBezTo>
                <a:close/>
                <a:moveTo>
                  <a:pt x="2573" y="0"/>
                </a:moveTo>
                <a:lnTo>
                  <a:pt x="2741" y="0"/>
                </a:lnTo>
                <a:cubicBezTo>
                  <a:pt x="2747" y="0"/>
                  <a:pt x="2753" y="6"/>
                  <a:pt x="2753" y="12"/>
                </a:cubicBezTo>
                <a:cubicBezTo>
                  <a:pt x="2753" y="19"/>
                  <a:pt x="2747" y="24"/>
                  <a:pt x="2741" y="24"/>
                </a:cubicBezTo>
                <a:lnTo>
                  <a:pt x="2573" y="24"/>
                </a:lnTo>
                <a:cubicBezTo>
                  <a:pt x="2566" y="24"/>
                  <a:pt x="2561" y="19"/>
                  <a:pt x="2561" y="12"/>
                </a:cubicBezTo>
                <a:cubicBezTo>
                  <a:pt x="2561" y="6"/>
                  <a:pt x="2566" y="0"/>
                  <a:pt x="2573" y="0"/>
                </a:cubicBezTo>
                <a:close/>
                <a:moveTo>
                  <a:pt x="2861" y="0"/>
                </a:moveTo>
                <a:lnTo>
                  <a:pt x="3029" y="0"/>
                </a:lnTo>
                <a:cubicBezTo>
                  <a:pt x="3035" y="0"/>
                  <a:pt x="3041" y="6"/>
                  <a:pt x="3041" y="12"/>
                </a:cubicBezTo>
                <a:cubicBezTo>
                  <a:pt x="3041" y="19"/>
                  <a:pt x="3035" y="24"/>
                  <a:pt x="3029" y="24"/>
                </a:cubicBezTo>
                <a:lnTo>
                  <a:pt x="2861" y="24"/>
                </a:lnTo>
                <a:cubicBezTo>
                  <a:pt x="2854" y="24"/>
                  <a:pt x="2849" y="19"/>
                  <a:pt x="2849" y="12"/>
                </a:cubicBezTo>
                <a:cubicBezTo>
                  <a:pt x="2849" y="6"/>
                  <a:pt x="2854" y="0"/>
                  <a:pt x="2861" y="0"/>
                </a:cubicBezTo>
                <a:close/>
                <a:moveTo>
                  <a:pt x="3149" y="0"/>
                </a:moveTo>
                <a:lnTo>
                  <a:pt x="3317" y="0"/>
                </a:lnTo>
                <a:cubicBezTo>
                  <a:pt x="3323" y="0"/>
                  <a:pt x="3329" y="6"/>
                  <a:pt x="3329" y="12"/>
                </a:cubicBezTo>
                <a:cubicBezTo>
                  <a:pt x="3329" y="19"/>
                  <a:pt x="3323" y="24"/>
                  <a:pt x="3317" y="24"/>
                </a:cubicBezTo>
                <a:lnTo>
                  <a:pt x="3149" y="24"/>
                </a:lnTo>
                <a:cubicBezTo>
                  <a:pt x="3142" y="24"/>
                  <a:pt x="3137" y="19"/>
                  <a:pt x="3137" y="12"/>
                </a:cubicBezTo>
                <a:cubicBezTo>
                  <a:pt x="3137" y="6"/>
                  <a:pt x="3142" y="0"/>
                  <a:pt x="3149" y="0"/>
                </a:cubicBezTo>
                <a:close/>
                <a:moveTo>
                  <a:pt x="3437" y="0"/>
                </a:moveTo>
                <a:lnTo>
                  <a:pt x="3605" y="0"/>
                </a:lnTo>
                <a:cubicBezTo>
                  <a:pt x="3611" y="0"/>
                  <a:pt x="3617" y="6"/>
                  <a:pt x="3617" y="12"/>
                </a:cubicBezTo>
                <a:cubicBezTo>
                  <a:pt x="3617" y="19"/>
                  <a:pt x="3611" y="24"/>
                  <a:pt x="3605" y="24"/>
                </a:cubicBezTo>
                <a:lnTo>
                  <a:pt x="3437" y="24"/>
                </a:lnTo>
                <a:cubicBezTo>
                  <a:pt x="3430" y="24"/>
                  <a:pt x="3425" y="19"/>
                  <a:pt x="3425" y="12"/>
                </a:cubicBezTo>
                <a:cubicBezTo>
                  <a:pt x="3425" y="6"/>
                  <a:pt x="3430" y="0"/>
                  <a:pt x="3437" y="0"/>
                </a:cubicBezTo>
                <a:close/>
                <a:moveTo>
                  <a:pt x="3725" y="0"/>
                </a:moveTo>
                <a:lnTo>
                  <a:pt x="3893" y="0"/>
                </a:lnTo>
                <a:cubicBezTo>
                  <a:pt x="3899" y="0"/>
                  <a:pt x="3905" y="6"/>
                  <a:pt x="3905" y="12"/>
                </a:cubicBezTo>
                <a:cubicBezTo>
                  <a:pt x="3905" y="19"/>
                  <a:pt x="3899" y="24"/>
                  <a:pt x="3893" y="24"/>
                </a:cubicBezTo>
                <a:lnTo>
                  <a:pt x="3725" y="24"/>
                </a:lnTo>
                <a:cubicBezTo>
                  <a:pt x="3718" y="24"/>
                  <a:pt x="3713" y="19"/>
                  <a:pt x="3713" y="12"/>
                </a:cubicBezTo>
                <a:cubicBezTo>
                  <a:pt x="3713" y="6"/>
                  <a:pt x="3718" y="0"/>
                  <a:pt x="3725" y="0"/>
                </a:cubicBezTo>
                <a:close/>
                <a:moveTo>
                  <a:pt x="4013" y="0"/>
                </a:moveTo>
                <a:lnTo>
                  <a:pt x="4181" y="0"/>
                </a:lnTo>
                <a:cubicBezTo>
                  <a:pt x="4187" y="0"/>
                  <a:pt x="4193" y="6"/>
                  <a:pt x="4193" y="12"/>
                </a:cubicBezTo>
                <a:cubicBezTo>
                  <a:pt x="4193" y="19"/>
                  <a:pt x="4187" y="24"/>
                  <a:pt x="4181" y="24"/>
                </a:cubicBezTo>
                <a:lnTo>
                  <a:pt x="4013" y="24"/>
                </a:lnTo>
                <a:cubicBezTo>
                  <a:pt x="4006" y="24"/>
                  <a:pt x="4001" y="19"/>
                  <a:pt x="4001" y="12"/>
                </a:cubicBezTo>
                <a:cubicBezTo>
                  <a:pt x="4001" y="6"/>
                  <a:pt x="4006" y="0"/>
                  <a:pt x="4013" y="0"/>
                </a:cubicBezTo>
                <a:close/>
                <a:moveTo>
                  <a:pt x="4301" y="0"/>
                </a:moveTo>
                <a:lnTo>
                  <a:pt x="4469" y="0"/>
                </a:lnTo>
                <a:cubicBezTo>
                  <a:pt x="4475" y="0"/>
                  <a:pt x="4481" y="6"/>
                  <a:pt x="4481" y="12"/>
                </a:cubicBezTo>
                <a:cubicBezTo>
                  <a:pt x="4481" y="19"/>
                  <a:pt x="4475" y="24"/>
                  <a:pt x="4469" y="24"/>
                </a:cubicBezTo>
                <a:lnTo>
                  <a:pt x="4301" y="24"/>
                </a:lnTo>
                <a:cubicBezTo>
                  <a:pt x="4294" y="24"/>
                  <a:pt x="4289" y="19"/>
                  <a:pt x="4289" y="12"/>
                </a:cubicBezTo>
                <a:cubicBezTo>
                  <a:pt x="4289" y="6"/>
                  <a:pt x="4294" y="0"/>
                  <a:pt x="4301" y="0"/>
                </a:cubicBezTo>
                <a:close/>
                <a:moveTo>
                  <a:pt x="4589" y="0"/>
                </a:moveTo>
                <a:lnTo>
                  <a:pt x="4757" y="0"/>
                </a:lnTo>
                <a:cubicBezTo>
                  <a:pt x="4763" y="0"/>
                  <a:pt x="4769" y="6"/>
                  <a:pt x="4769" y="12"/>
                </a:cubicBezTo>
                <a:cubicBezTo>
                  <a:pt x="4769" y="19"/>
                  <a:pt x="4763" y="24"/>
                  <a:pt x="4757" y="24"/>
                </a:cubicBezTo>
                <a:lnTo>
                  <a:pt x="4589" y="24"/>
                </a:lnTo>
                <a:cubicBezTo>
                  <a:pt x="4582" y="24"/>
                  <a:pt x="4577" y="19"/>
                  <a:pt x="4577" y="12"/>
                </a:cubicBezTo>
                <a:cubicBezTo>
                  <a:pt x="4577" y="6"/>
                  <a:pt x="4582" y="0"/>
                  <a:pt x="4589" y="0"/>
                </a:cubicBezTo>
                <a:close/>
                <a:moveTo>
                  <a:pt x="4877" y="0"/>
                </a:moveTo>
                <a:lnTo>
                  <a:pt x="5045" y="0"/>
                </a:lnTo>
                <a:cubicBezTo>
                  <a:pt x="5051" y="0"/>
                  <a:pt x="5057" y="6"/>
                  <a:pt x="5057" y="12"/>
                </a:cubicBezTo>
                <a:cubicBezTo>
                  <a:pt x="5057" y="19"/>
                  <a:pt x="5051" y="24"/>
                  <a:pt x="5045" y="24"/>
                </a:cubicBezTo>
                <a:lnTo>
                  <a:pt x="4877" y="24"/>
                </a:lnTo>
                <a:cubicBezTo>
                  <a:pt x="4870" y="24"/>
                  <a:pt x="4865" y="19"/>
                  <a:pt x="4865" y="12"/>
                </a:cubicBezTo>
                <a:cubicBezTo>
                  <a:pt x="4865" y="6"/>
                  <a:pt x="4870" y="0"/>
                  <a:pt x="4877" y="0"/>
                </a:cubicBezTo>
                <a:close/>
                <a:moveTo>
                  <a:pt x="5165" y="0"/>
                </a:moveTo>
                <a:lnTo>
                  <a:pt x="5333" y="0"/>
                </a:lnTo>
                <a:cubicBezTo>
                  <a:pt x="5339" y="0"/>
                  <a:pt x="5345" y="6"/>
                  <a:pt x="5345" y="12"/>
                </a:cubicBezTo>
                <a:cubicBezTo>
                  <a:pt x="5345" y="19"/>
                  <a:pt x="5339" y="24"/>
                  <a:pt x="5333" y="24"/>
                </a:cubicBezTo>
                <a:lnTo>
                  <a:pt x="5165" y="24"/>
                </a:lnTo>
                <a:cubicBezTo>
                  <a:pt x="5158" y="24"/>
                  <a:pt x="5153" y="19"/>
                  <a:pt x="5153" y="12"/>
                </a:cubicBezTo>
                <a:cubicBezTo>
                  <a:pt x="5153" y="6"/>
                  <a:pt x="5158" y="0"/>
                  <a:pt x="5165" y="0"/>
                </a:cubicBezTo>
                <a:close/>
                <a:moveTo>
                  <a:pt x="5453" y="0"/>
                </a:moveTo>
                <a:lnTo>
                  <a:pt x="5621" y="0"/>
                </a:lnTo>
                <a:cubicBezTo>
                  <a:pt x="5627" y="0"/>
                  <a:pt x="5633" y="6"/>
                  <a:pt x="5633" y="12"/>
                </a:cubicBezTo>
                <a:cubicBezTo>
                  <a:pt x="5633" y="19"/>
                  <a:pt x="5627" y="24"/>
                  <a:pt x="5621" y="24"/>
                </a:cubicBezTo>
                <a:lnTo>
                  <a:pt x="5453" y="24"/>
                </a:lnTo>
                <a:cubicBezTo>
                  <a:pt x="5446" y="24"/>
                  <a:pt x="5441" y="19"/>
                  <a:pt x="5441" y="12"/>
                </a:cubicBezTo>
                <a:cubicBezTo>
                  <a:pt x="5441" y="6"/>
                  <a:pt x="5446" y="0"/>
                  <a:pt x="5453" y="0"/>
                </a:cubicBezTo>
                <a:close/>
                <a:moveTo>
                  <a:pt x="5741" y="0"/>
                </a:moveTo>
                <a:lnTo>
                  <a:pt x="5909" y="0"/>
                </a:lnTo>
                <a:cubicBezTo>
                  <a:pt x="5915" y="0"/>
                  <a:pt x="5921" y="6"/>
                  <a:pt x="5921" y="12"/>
                </a:cubicBezTo>
                <a:cubicBezTo>
                  <a:pt x="5921" y="19"/>
                  <a:pt x="5915" y="24"/>
                  <a:pt x="5909" y="24"/>
                </a:cubicBezTo>
                <a:lnTo>
                  <a:pt x="5741" y="24"/>
                </a:lnTo>
                <a:cubicBezTo>
                  <a:pt x="5734" y="24"/>
                  <a:pt x="5729" y="19"/>
                  <a:pt x="5729" y="12"/>
                </a:cubicBezTo>
                <a:cubicBezTo>
                  <a:pt x="5729" y="6"/>
                  <a:pt x="5734" y="0"/>
                  <a:pt x="5741" y="0"/>
                </a:cubicBezTo>
                <a:close/>
                <a:moveTo>
                  <a:pt x="6029" y="0"/>
                </a:moveTo>
                <a:lnTo>
                  <a:pt x="6197" y="0"/>
                </a:lnTo>
                <a:cubicBezTo>
                  <a:pt x="6203" y="0"/>
                  <a:pt x="6209" y="6"/>
                  <a:pt x="6209" y="12"/>
                </a:cubicBezTo>
                <a:cubicBezTo>
                  <a:pt x="6209" y="19"/>
                  <a:pt x="6203" y="24"/>
                  <a:pt x="6197" y="24"/>
                </a:cubicBezTo>
                <a:lnTo>
                  <a:pt x="6029" y="24"/>
                </a:lnTo>
                <a:cubicBezTo>
                  <a:pt x="6022" y="24"/>
                  <a:pt x="6017" y="19"/>
                  <a:pt x="6017" y="12"/>
                </a:cubicBezTo>
                <a:cubicBezTo>
                  <a:pt x="6017" y="6"/>
                  <a:pt x="6022" y="0"/>
                  <a:pt x="6029" y="0"/>
                </a:cubicBezTo>
                <a:close/>
                <a:moveTo>
                  <a:pt x="6317" y="0"/>
                </a:moveTo>
                <a:lnTo>
                  <a:pt x="6485" y="0"/>
                </a:lnTo>
                <a:cubicBezTo>
                  <a:pt x="6491" y="0"/>
                  <a:pt x="6497" y="6"/>
                  <a:pt x="6497" y="12"/>
                </a:cubicBezTo>
                <a:cubicBezTo>
                  <a:pt x="6497" y="19"/>
                  <a:pt x="6491" y="24"/>
                  <a:pt x="6485" y="24"/>
                </a:cubicBezTo>
                <a:lnTo>
                  <a:pt x="6317" y="24"/>
                </a:lnTo>
                <a:cubicBezTo>
                  <a:pt x="6310" y="24"/>
                  <a:pt x="6305" y="19"/>
                  <a:pt x="6305" y="12"/>
                </a:cubicBezTo>
                <a:cubicBezTo>
                  <a:pt x="6305" y="6"/>
                  <a:pt x="6310" y="0"/>
                  <a:pt x="6317" y="0"/>
                </a:cubicBezTo>
                <a:close/>
                <a:moveTo>
                  <a:pt x="6605" y="0"/>
                </a:moveTo>
                <a:lnTo>
                  <a:pt x="6773" y="0"/>
                </a:lnTo>
                <a:cubicBezTo>
                  <a:pt x="6779" y="0"/>
                  <a:pt x="6785" y="6"/>
                  <a:pt x="6785" y="12"/>
                </a:cubicBezTo>
                <a:cubicBezTo>
                  <a:pt x="6785" y="19"/>
                  <a:pt x="6779" y="24"/>
                  <a:pt x="6773" y="24"/>
                </a:cubicBezTo>
                <a:lnTo>
                  <a:pt x="6605" y="24"/>
                </a:lnTo>
                <a:cubicBezTo>
                  <a:pt x="6598" y="24"/>
                  <a:pt x="6593" y="19"/>
                  <a:pt x="6593" y="12"/>
                </a:cubicBezTo>
                <a:cubicBezTo>
                  <a:pt x="6593" y="6"/>
                  <a:pt x="6598" y="0"/>
                  <a:pt x="6605" y="0"/>
                </a:cubicBezTo>
                <a:close/>
                <a:moveTo>
                  <a:pt x="6893" y="0"/>
                </a:moveTo>
                <a:lnTo>
                  <a:pt x="7061" y="0"/>
                </a:lnTo>
                <a:cubicBezTo>
                  <a:pt x="7067" y="0"/>
                  <a:pt x="7073" y="6"/>
                  <a:pt x="7073" y="12"/>
                </a:cubicBezTo>
                <a:cubicBezTo>
                  <a:pt x="7073" y="19"/>
                  <a:pt x="7067" y="24"/>
                  <a:pt x="7061" y="24"/>
                </a:cubicBezTo>
                <a:lnTo>
                  <a:pt x="6893" y="24"/>
                </a:lnTo>
                <a:cubicBezTo>
                  <a:pt x="6886" y="24"/>
                  <a:pt x="6881" y="19"/>
                  <a:pt x="6881" y="12"/>
                </a:cubicBezTo>
                <a:cubicBezTo>
                  <a:pt x="6881" y="6"/>
                  <a:pt x="6886" y="0"/>
                  <a:pt x="6893" y="0"/>
                </a:cubicBezTo>
                <a:close/>
                <a:moveTo>
                  <a:pt x="7181" y="0"/>
                </a:moveTo>
                <a:lnTo>
                  <a:pt x="7349" y="0"/>
                </a:lnTo>
                <a:cubicBezTo>
                  <a:pt x="7355" y="0"/>
                  <a:pt x="7361" y="6"/>
                  <a:pt x="7361" y="12"/>
                </a:cubicBezTo>
                <a:cubicBezTo>
                  <a:pt x="7361" y="19"/>
                  <a:pt x="7355" y="24"/>
                  <a:pt x="7349" y="24"/>
                </a:cubicBezTo>
                <a:lnTo>
                  <a:pt x="7181" y="24"/>
                </a:lnTo>
                <a:cubicBezTo>
                  <a:pt x="7174" y="24"/>
                  <a:pt x="7169" y="19"/>
                  <a:pt x="7169" y="12"/>
                </a:cubicBezTo>
                <a:cubicBezTo>
                  <a:pt x="7169" y="6"/>
                  <a:pt x="7174" y="0"/>
                  <a:pt x="7181" y="0"/>
                </a:cubicBezTo>
                <a:close/>
                <a:moveTo>
                  <a:pt x="7469" y="0"/>
                </a:moveTo>
                <a:lnTo>
                  <a:pt x="7637" y="0"/>
                </a:lnTo>
                <a:cubicBezTo>
                  <a:pt x="7643" y="0"/>
                  <a:pt x="7649" y="6"/>
                  <a:pt x="7649" y="12"/>
                </a:cubicBezTo>
                <a:cubicBezTo>
                  <a:pt x="7649" y="19"/>
                  <a:pt x="7643" y="24"/>
                  <a:pt x="7637" y="24"/>
                </a:cubicBezTo>
                <a:lnTo>
                  <a:pt x="7469" y="24"/>
                </a:lnTo>
                <a:cubicBezTo>
                  <a:pt x="7462" y="24"/>
                  <a:pt x="7457" y="19"/>
                  <a:pt x="7457" y="12"/>
                </a:cubicBezTo>
                <a:cubicBezTo>
                  <a:pt x="7457" y="6"/>
                  <a:pt x="7462" y="0"/>
                  <a:pt x="7469" y="0"/>
                </a:cubicBezTo>
                <a:close/>
                <a:moveTo>
                  <a:pt x="7757" y="0"/>
                </a:moveTo>
                <a:lnTo>
                  <a:pt x="7925" y="0"/>
                </a:lnTo>
                <a:cubicBezTo>
                  <a:pt x="7931" y="0"/>
                  <a:pt x="7937" y="6"/>
                  <a:pt x="7937" y="12"/>
                </a:cubicBezTo>
                <a:cubicBezTo>
                  <a:pt x="7937" y="19"/>
                  <a:pt x="7931" y="24"/>
                  <a:pt x="7925" y="24"/>
                </a:cubicBezTo>
                <a:lnTo>
                  <a:pt x="7757" y="24"/>
                </a:lnTo>
                <a:cubicBezTo>
                  <a:pt x="7750" y="24"/>
                  <a:pt x="7745" y="19"/>
                  <a:pt x="7745" y="12"/>
                </a:cubicBezTo>
                <a:cubicBezTo>
                  <a:pt x="7745" y="6"/>
                  <a:pt x="7750" y="0"/>
                  <a:pt x="7757" y="0"/>
                </a:cubicBezTo>
                <a:close/>
                <a:moveTo>
                  <a:pt x="8045" y="0"/>
                </a:moveTo>
                <a:lnTo>
                  <a:pt x="8213" y="0"/>
                </a:lnTo>
                <a:cubicBezTo>
                  <a:pt x="8219" y="0"/>
                  <a:pt x="8225" y="6"/>
                  <a:pt x="8225" y="12"/>
                </a:cubicBezTo>
                <a:cubicBezTo>
                  <a:pt x="8225" y="19"/>
                  <a:pt x="8219" y="24"/>
                  <a:pt x="8213" y="24"/>
                </a:cubicBezTo>
                <a:lnTo>
                  <a:pt x="8045" y="24"/>
                </a:lnTo>
                <a:cubicBezTo>
                  <a:pt x="8038" y="24"/>
                  <a:pt x="8033" y="19"/>
                  <a:pt x="8033" y="12"/>
                </a:cubicBezTo>
                <a:cubicBezTo>
                  <a:pt x="8033" y="6"/>
                  <a:pt x="8038" y="0"/>
                  <a:pt x="8045" y="0"/>
                </a:cubicBezTo>
                <a:close/>
                <a:moveTo>
                  <a:pt x="8333" y="0"/>
                </a:moveTo>
                <a:lnTo>
                  <a:pt x="8501" y="0"/>
                </a:lnTo>
                <a:cubicBezTo>
                  <a:pt x="8507" y="0"/>
                  <a:pt x="8513" y="6"/>
                  <a:pt x="8513" y="12"/>
                </a:cubicBezTo>
                <a:cubicBezTo>
                  <a:pt x="8513" y="19"/>
                  <a:pt x="8507" y="24"/>
                  <a:pt x="8501" y="24"/>
                </a:cubicBezTo>
                <a:lnTo>
                  <a:pt x="8333" y="24"/>
                </a:lnTo>
                <a:cubicBezTo>
                  <a:pt x="8326" y="24"/>
                  <a:pt x="8321" y="19"/>
                  <a:pt x="8321" y="12"/>
                </a:cubicBezTo>
                <a:cubicBezTo>
                  <a:pt x="8321" y="6"/>
                  <a:pt x="8326" y="0"/>
                  <a:pt x="8333" y="0"/>
                </a:cubicBezTo>
                <a:close/>
                <a:moveTo>
                  <a:pt x="8621" y="0"/>
                </a:moveTo>
                <a:lnTo>
                  <a:pt x="8789" y="0"/>
                </a:lnTo>
                <a:cubicBezTo>
                  <a:pt x="8795" y="0"/>
                  <a:pt x="8801" y="6"/>
                  <a:pt x="8801" y="12"/>
                </a:cubicBezTo>
                <a:cubicBezTo>
                  <a:pt x="8801" y="19"/>
                  <a:pt x="8795" y="24"/>
                  <a:pt x="8789" y="24"/>
                </a:cubicBezTo>
                <a:lnTo>
                  <a:pt x="8621" y="24"/>
                </a:lnTo>
                <a:cubicBezTo>
                  <a:pt x="8614" y="24"/>
                  <a:pt x="8609" y="19"/>
                  <a:pt x="8609" y="12"/>
                </a:cubicBezTo>
                <a:cubicBezTo>
                  <a:pt x="8609" y="6"/>
                  <a:pt x="8614" y="0"/>
                  <a:pt x="8621" y="0"/>
                </a:cubicBezTo>
                <a:close/>
                <a:moveTo>
                  <a:pt x="8909" y="0"/>
                </a:moveTo>
                <a:lnTo>
                  <a:pt x="9077" y="0"/>
                </a:lnTo>
                <a:cubicBezTo>
                  <a:pt x="9083" y="0"/>
                  <a:pt x="9089" y="6"/>
                  <a:pt x="9089" y="12"/>
                </a:cubicBezTo>
                <a:cubicBezTo>
                  <a:pt x="9089" y="19"/>
                  <a:pt x="9083" y="24"/>
                  <a:pt x="9077" y="24"/>
                </a:cubicBezTo>
                <a:lnTo>
                  <a:pt x="8909" y="24"/>
                </a:lnTo>
                <a:cubicBezTo>
                  <a:pt x="8902" y="24"/>
                  <a:pt x="8897" y="19"/>
                  <a:pt x="8897" y="12"/>
                </a:cubicBezTo>
                <a:cubicBezTo>
                  <a:pt x="8897" y="6"/>
                  <a:pt x="8902" y="0"/>
                  <a:pt x="8909" y="0"/>
                </a:cubicBezTo>
                <a:close/>
                <a:moveTo>
                  <a:pt x="9197" y="0"/>
                </a:moveTo>
                <a:lnTo>
                  <a:pt x="9365" y="0"/>
                </a:lnTo>
                <a:cubicBezTo>
                  <a:pt x="9371" y="0"/>
                  <a:pt x="9377" y="6"/>
                  <a:pt x="9377" y="12"/>
                </a:cubicBezTo>
                <a:cubicBezTo>
                  <a:pt x="9377" y="19"/>
                  <a:pt x="9371" y="24"/>
                  <a:pt x="9365" y="24"/>
                </a:cubicBezTo>
                <a:lnTo>
                  <a:pt x="9197" y="24"/>
                </a:lnTo>
                <a:cubicBezTo>
                  <a:pt x="9190" y="24"/>
                  <a:pt x="9185" y="19"/>
                  <a:pt x="9185" y="12"/>
                </a:cubicBezTo>
                <a:cubicBezTo>
                  <a:pt x="9185" y="6"/>
                  <a:pt x="9190" y="0"/>
                  <a:pt x="9197" y="0"/>
                </a:cubicBezTo>
                <a:close/>
                <a:moveTo>
                  <a:pt x="9485" y="0"/>
                </a:moveTo>
                <a:lnTo>
                  <a:pt x="9653" y="0"/>
                </a:lnTo>
                <a:cubicBezTo>
                  <a:pt x="9659" y="0"/>
                  <a:pt x="9665" y="6"/>
                  <a:pt x="9665" y="12"/>
                </a:cubicBezTo>
                <a:cubicBezTo>
                  <a:pt x="9665" y="19"/>
                  <a:pt x="9659" y="24"/>
                  <a:pt x="9653" y="24"/>
                </a:cubicBezTo>
                <a:lnTo>
                  <a:pt x="9485" y="24"/>
                </a:lnTo>
                <a:cubicBezTo>
                  <a:pt x="9478" y="24"/>
                  <a:pt x="9473" y="19"/>
                  <a:pt x="9473" y="12"/>
                </a:cubicBezTo>
                <a:cubicBezTo>
                  <a:pt x="9473" y="6"/>
                  <a:pt x="9478" y="0"/>
                  <a:pt x="9485" y="0"/>
                </a:cubicBezTo>
                <a:close/>
                <a:moveTo>
                  <a:pt x="9773" y="0"/>
                </a:moveTo>
                <a:lnTo>
                  <a:pt x="9941" y="0"/>
                </a:lnTo>
                <a:cubicBezTo>
                  <a:pt x="9947" y="0"/>
                  <a:pt x="9953" y="6"/>
                  <a:pt x="9953" y="12"/>
                </a:cubicBezTo>
                <a:cubicBezTo>
                  <a:pt x="9953" y="19"/>
                  <a:pt x="9947" y="24"/>
                  <a:pt x="9941" y="24"/>
                </a:cubicBezTo>
                <a:lnTo>
                  <a:pt x="9773" y="24"/>
                </a:lnTo>
                <a:cubicBezTo>
                  <a:pt x="9766" y="24"/>
                  <a:pt x="9761" y="19"/>
                  <a:pt x="9761" y="12"/>
                </a:cubicBezTo>
                <a:cubicBezTo>
                  <a:pt x="9761" y="6"/>
                  <a:pt x="9766" y="0"/>
                  <a:pt x="9773" y="0"/>
                </a:cubicBezTo>
                <a:close/>
                <a:moveTo>
                  <a:pt x="10061" y="0"/>
                </a:moveTo>
                <a:lnTo>
                  <a:pt x="10229" y="0"/>
                </a:lnTo>
                <a:cubicBezTo>
                  <a:pt x="10235" y="0"/>
                  <a:pt x="10241" y="6"/>
                  <a:pt x="10241" y="12"/>
                </a:cubicBezTo>
                <a:cubicBezTo>
                  <a:pt x="10241" y="19"/>
                  <a:pt x="10235" y="24"/>
                  <a:pt x="10229" y="24"/>
                </a:cubicBezTo>
                <a:lnTo>
                  <a:pt x="10061" y="24"/>
                </a:lnTo>
                <a:cubicBezTo>
                  <a:pt x="10054" y="24"/>
                  <a:pt x="10049" y="19"/>
                  <a:pt x="10049" y="12"/>
                </a:cubicBezTo>
                <a:cubicBezTo>
                  <a:pt x="10049" y="6"/>
                  <a:pt x="10054" y="0"/>
                  <a:pt x="10061" y="0"/>
                </a:cubicBezTo>
                <a:close/>
                <a:moveTo>
                  <a:pt x="10349" y="0"/>
                </a:moveTo>
                <a:lnTo>
                  <a:pt x="10517" y="0"/>
                </a:lnTo>
                <a:cubicBezTo>
                  <a:pt x="10523" y="0"/>
                  <a:pt x="10529" y="6"/>
                  <a:pt x="10529" y="12"/>
                </a:cubicBezTo>
                <a:cubicBezTo>
                  <a:pt x="10529" y="19"/>
                  <a:pt x="10523" y="24"/>
                  <a:pt x="10517" y="24"/>
                </a:cubicBezTo>
                <a:lnTo>
                  <a:pt x="10349" y="24"/>
                </a:lnTo>
                <a:cubicBezTo>
                  <a:pt x="10342" y="24"/>
                  <a:pt x="10337" y="19"/>
                  <a:pt x="10337" y="12"/>
                </a:cubicBezTo>
                <a:cubicBezTo>
                  <a:pt x="10337" y="6"/>
                  <a:pt x="10342" y="0"/>
                  <a:pt x="10349" y="0"/>
                </a:cubicBezTo>
                <a:close/>
                <a:moveTo>
                  <a:pt x="10637" y="0"/>
                </a:moveTo>
                <a:lnTo>
                  <a:pt x="10805" y="0"/>
                </a:lnTo>
                <a:cubicBezTo>
                  <a:pt x="10811" y="0"/>
                  <a:pt x="10817" y="6"/>
                  <a:pt x="10817" y="12"/>
                </a:cubicBezTo>
                <a:cubicBezTo>
                  <a:pt x="10817" y="19"/>
                  <a:pt x="10811" y="24"/>
                  <a:pt x="10805" y="24"/>
                </a:cubicBezTo>
                <a:lnTo>
                  <a:pt x="10637" y="24"/>
                </a:lnTo>
                <a:cubicBezTo>
                  <a:pt x="10630" y="24"/>
                  <a:pt x="10625" y="19"/>
                  <a:pt x="10625" y="12"/>
                </a:cubicBezTo>
                <a:cubicBezTo>
                  <a:pt x="10625" y="6"/>
                  <a:pt x="10630" y="0"/>
                  <a:pt x="10637" y="0"/>
                </a:cubicBezTo>
                <a:close/>
                <a:moveTo>
                  <a:pt x="10925" y="0"/>
                </a:moveTo>
                <a:lnTo>
                  <a:pt x="11093" y="0"/>
                </a:lnTo>
                <a:cubicBezTo>
                  <a:pt x="11099" y="0"/>
                  <a:pt x="11105" y="6"/>
                  <a:pt x="11105" y="12"/>
                </a:cubicBezTo>
                <a:cubicBezTo>
                  <a:pt x="11105" y="19"/>
                  <a:pt x="11099" y="24"/>
                  <a:pt x="11093" y="24"/>
                </a:cubicBezTo>
                <a:lnTo>
                  <a:pt x="10925" y="24"/>
                </a:lnTo>
                <a:cubicBezTo>
                  <a:pt x="10918" y="24"/>
                  <a:pt x="10913" y="19"/>
                  <a:pt x="10913" y="12"/>
                </a:cubicBezTo>
                <a:cubicBezTo>
                  <a:pt x="10913" y="6"/>
                  <a:pt x="10918" y="0"/>
                  <a:pt x="10925" y="0"/>
                </a:cubicBezTo>
                <a:close/>
                <a:moveTo>
                  <a:pt x="11213" y="0"/>
                </a:moveTo>
                <a:lnTo>
                  <a:pt x="11381" y="0"/>
                </a:lnTo>
                <a:cubicBezTo>
                  <a:pt x="11387" y="0"/>
                  <a:pt x="11393" y="6"/>
                  <a:pt x="11393" y="12"/>
                </a:cubicBezTo>
                <a:cubicBezTo>
                  <a:pt x="11393" y="19"/>
                  <a:pt x="11387" y="24"/>
                  <a:pt x="11381" y="24"/>
                </a:cubicBezTo>
                <a:lnTo>
                  <a:pt x="11213" y="24"/>
                </a:lnTo>
                <a:cubicBezTo>
                  <a:pt x="11206" y="24"/>
                  <a:pt x="11201" y="19"/>
                  <a:pt x="11201" y="12"/>
                </a:cubicBezTo>
                <a:cubicBezTo>
                  <a:pt x="11201" y="6"/>
                  <a:pt x="11206" y="0"/>
                  <a:pt x="11213" y="0"/>
                </a:cubicBezTo>
                <a:close/>
                <a:moveTo>
                  <a:pt x="11501" y="0"/>
                </a:moveTo>
                <a:lnTo>
                  <a:pt x="11669" y="0"/>
                </a:lnTo>
                <a:cubicBezTo>
                  <a:pt x="11675" y="0"/>
                  <a:pt x="11681" y="6"/>
                  <a:pt x="11681" y="12"/>
                </a:cubicBezTo>
                <a:cubicBezTo>
                  <a:pt x="11681" y="19"/>
                  <a:pt x="11675" y="24"/>
                  <a:pt x="11669" y="24"/>
                </a:cubicBezTo>
                <a:lnTo>
                  <a:pt x="11501" y="24"/>
                </a:lnTo>
                <a:cubicBezTo>
                  <a:pt x="11494" y="24"/>
                  <a:pt x="11489" y="19"/>
                  <a:pt x="11489" y="12"/>
                </a:cubicBezTo>
                <a:cubicBezTo>
                  <a:pt x="11489" y="6"/>
                  <a:pt x="11494" y="0"/>
                  <a:pt x="11501" y="0"/>
                </a:cubicBezTo>
                <a:close/>
                <a:moveTo>
                  <a:pt x="11789" y="0"/>
                </a:moveTo>
                <a:lnTo>
                  <a:pt x="11957" y="0"/>
                </a:lnTo>
                <a:cubicBezTo>
                  <a:pt x="11963" y="0"/>
                  <a:pt x="11969" y="6"/>
                  <a:pt x="11969" y="12"/>
                </a:cubicBezTo>
                <a:cubicBezTo>
                  <a:pt x="11969" y="19"/>
                  <a:pt x="11963" y="24"/>
                  <a:pt x="11957" y="24"/>
                </a:cubicBezTo>
                <a:lnTo>
                  <a:pt x="11789" y="24"/>
                </a:lnTo>
                <a:cubicBezTo>
                  <a:pt x="11782" y="24"/>
                  <a:pt x="11777" y="19"/>
                  <a:pt x="11777" y="12"/>
                </a:cubicBezTo>
                <a:cubicBezTo>
                  <a:pt x="11777" y="6"/>
                  <a:pt x="11782" y="0"/>
                  <a:pt x="11789" y="0"/>
                </a:cubicBezTo>
                <a:close/>
                <a:moveTo>
                  <a:pt x="12077" y="0"/>
                </a:moveTo>
                <a:lnTo>
                  <a:pt x="12245" y="0"/>
                </a:lnTo>
                <a:cubicBezTo>
                  <a:pt x="12251" y="0"/>
                  <a:pt x="12257" y="6"/>
                  <a:pt x="12257" y="12"/>
                </a:cubicBezTo>
                <a:cubicBezTo>
                  <a:pt x="12257" y="19"/>
                  <a:pt x="12251" y="24"/>
                  <a:pt x="12245" y="24"/>
                </a:cubicBezTo>
                <a:lnTo>
                  <a:pt x="12077" y="24"/>
                </a:lnTo>
                <a:cubicBezTo>
                  <a:pt x="12070" y="24"/>
                  <a:pt x="12065" y="19"/>
                  <a:pt x="12065" y="12"/>
                </a:cubicBezTo>
                <a:cubicBezTo>
                  <a:pt x="12065" y="6"/>
                  <a:pt x="12070" y="0"/>
                  <a:pt x="12077" y="0"/>
                </a:cubicBezTo>
                <a:close/>
                <a:moveTo>
                  <a:pt x="12365" y="0"/>
                </a:moveTo>
                <a:lnTo>
                  <a:pt x="12533" y="0"/>
                </a:lnTo>
                <a:cubicBezTo>
                  <a:pt x="12539" y="0"/>
                  <a:pt x="12545" y="6"/>
                  <a:pt x="12545" y="12"/>
                </a:cubicBezTo>
                <a:cubicBezTo>
                  <a:pt x="12545" y="19"/>
                  <a:pt x="12539" y="24"/>
                  <a:pt x="12533" y="24"/>
                </a:cubicBezTo>
                <a:lnTo>
                  <a:pt x="12365" y="24"/>
                </a:lnTo>
                <a:cubicBezTo>
                  <a:pt x="12358" y="24"/>
                  <a:pt x="12353" y="19"/>
                  <a:pt x="12353" y="12"/>
                </a:cubicBezTo>
                <a:cubicBezTo>
                  <a:pt x="12353" y="6"/>
                  <a:pt x="12358" y="0"/>
                  <a:pt x="12365" y="0"/>
                </a:cubicBezTo>
                <a:close/>
                <a:moveTo>
                  <a:pt x="12653" y="0"/>
                </a:moveTo>
                <a:lnTo>
                  <a:pt x="12768" y="0"/>
                </a:lnTo>
                <a:cubicBezTo>
                  <a:pt x="12774" y="0"/>
                  <a:pt x="12780" y="6"/>
                  <a:pt x="12780" y="12"/>
                </a:cubicBezTo>
                <a:lnTo>
                  <a:pt x="12780" y="65"/>
                </a:lnTo>
                <a:cubicBezTo>
                  <a:pt x="12780" y="72"/>
                  <a:pt x="12774" y="77"/>
                  <a:pt x="12768" y="77"/>
                </a:cubicBezTo>
                <a:cubicBezTo>
                  <a:pt x="12761" y="77"/>
                  <a:pt x="12756" y="72"/>
                  <a:pt x="12756" y="65"/>
                </a:cubicBezTo>
                <a:lnTo>
                  <a:pt x="12756" y="12"/>
                </a:lnTo>
                <a:lnTo>
                  <a:pt x="12768" y="24"/>
                </a:lnTo>
                <a:lnTo>
                  <a:pt x="12653" y="24"/>
                </a:lnTo>
                <a:cubicBezTo>
                  <a:pt x="12646" y="24"/>
                  <a:pt x="12641" y="19"/>
                  <a:pt x="12641" y="12"/>
                </a:cubicBezTo>
                <a:cubicBezTo>
                  <a:pt x="12641" y="6"/>
                  <a:pt x="12646" y="0"/>
                  <a:pt x="12653" y="0"/>
                </a:cubicBezTo>
                <a:close/>
                <a:moveTo>
                  <a:pt x="12780" y="185"/>
                </a:moveTo>
                <a:lnTo>
                  <a:pt x="12780" y="353"/>
                </a:lnTo>
                <a:cubicBezTo>
                  <a:pt x="12780" y="360"/>
                  <a:pt x="12774" y="365"/>
                  <a:pt x="12768" y="365"/>
                </a:cubicBezTo>
                <a:cubicBezTo>
                  <a:pt x="12761" y="365"/>
                  <a:pt x="12756" y="360"/>
                  <a:pt x="12756" y="353"/>
                </a:cubicBezTo>
                <a:lnTo>
                  <a:pt x="12756" y="185"/>
                </a:lnTo>
                <a:cubicBezTo>
                  <a:pt x="12756" y="179"/>
                  <a:pt x="12761" y="173"/>
                  <a:pt x="12768" y="173"/>
                </a:cubicBezTo>
                <a:cubicBezTo>
                  <a:pt x="12774" y="173"/>
                  <a:pt x="12780" y="179"/>
                  <a:pt x="12780" y="185"/>
                </a:cubicBez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Rectangle 19"/>
          <p:cNvSpPr>
            <a:spLocks noChangeArrowheads="1"/>
          </p:cNvSpPr>
          <p:nvPr/>
        </p:nvSpPr>
        <p:spPr bwMode="auto">
          <a:xfrm>
            <a:off x="2895600" y="5486400"/>
            <a:ext cx="3424238" cy="893763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Rectangle 20"/>
          <p:cNvSpPr>
            <a:spLocks noChangeArrowheads="1"/>
          </p:cNvSpPr>
          <p:nvPr/>
        </p:nvSpPr>
        <p:spPr bwMode="auto">
          <a:xfrm>
            <a:off x="3017838" y="4130675"/>
            <a:ext cx="815975" cy="3270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21"/>
          <p:cNvSpPr>
            <a:spLocks noChangeArrowheads="1"/>
          </p:cNvSpPr>
          <p:nvPr/>
        </p:nvSpPr>
        <p:spPr bwMode="auto">
          <a:xfrm>
            <a:off x="3017838" y="4130675"/>
            <a:ext cx="815975" cy="327025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Rectangle 22"/>
          <p:cNvSpPr>
            <a:spLocks noChangeArrowheads="1"/>
          </p:cNvSpPr>
          <p:nvPr/>
        </p:nvSpPr>
        <p:spPr bwMode="auto">
          <a:xfrm>
            <a:off x="3114675" y="4159250"/>
            <a:ext cx="1809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Rectangle 23"/>
          <p:cNvSpPr>
            <a:spLocks noChangeArrowheads="1"/>
          </p:cNvSpPr>
          <p:nvPr/>
        </p:nvSpPr>
        <p:spPr bwMode="auto">
          <a:xfrm>
            <a:off x="3233738" y="4159250"/>
            <a:ext cx="1397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Rectangle 24"/>
          <p:cNvSpPr>
            <a:spLocks noChangeArrowheads="1"/>
          </p:cNvSpPr>
          <p:nvPr/>
        </p:nvSpPr>
        <p:spPr bwMode="auto">
          <a:xfrm>
            <a:off x="3313113" y="4159250"/>
            <a:ext cx="53022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operating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Rectangle 25"/>
          <p:cNvSpPr>
            <a:spLocks noChangeArrowheads="1"/>
          </p:cNvSpPr>
          <p:nvPr/>
        </p:nvSpPr>
        <p:spPr bwMode="auto">
          <a:xfrm>
            <a:off x="3187700" y="4289425"/>
            <a:ext cx="204788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on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Rectangle 26"/>
          <p:cNvSpPr>
            <a:spLocks noChangeArrowheads="1"/>
          </p:cNvSpPr>
          <p:nvPr/>
        </p:nvSpPr>
        <p:spPr bwMode="auto">
          <a:xfrm>
            <a:off x="3327400" y="4289425"/>
            <a:ext cx="1174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Rectangle 27"/>
          <p:cNvSpPr>
            <a:spLocks noChangeArrowheads="1"/>
          </p:cNvSpPr>
          <p:nvPr/>
        </p:nvSpPr>
        <p:spPr bwMode="auto">
          <a:xfrm>
            <a:off x="3381375" y="4289425"/>
            <a:ext cx="87313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Rectangle 28"/>
          <p:cNvSpPr>
            <a:spLocks noChangeArrowheads="1"/>
          </p:cNvSpPr>
          <p:nvPr/>
        </p:nvSpPr>
        <p:spPr bwMode="auto">
          <a:xfrm>
            <a:off x="3409950" y="4289425"/>
            <a:ext cx="1397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4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Rectangle 29"/>
          <p:cNvSpPr>
            <a:spLocks noChangeArrowheads="1"/>
          </p:cNvSpPr>
          <p:nvPr/>
        </p:nvSpPr>
        <p:spPr bwMode="auto">
          <a:xfrm>
            <a:off x="3489325" y="4289425"/>
            <a:ext cx="2444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GHz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" name="Rectangle 30"/>
          <p:cNvSpPr>
            <a:spLocks noChangeArrowheads="1"/>
          </p:cNvSpPr>
          <p:nvPr/>
        </p:nvSpPr>
        <p:spPr bwMode="auto">
          <a:xfrm>
            <a:off x="4159250" y="4130675"/>
            <a:ext cx="815975" cy="3270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Rectangle 31"/>
          <p:cNvSpPr>
            <a:spLocks noChangeArrowheads="1"/>
          </p:cNvSpPr>
          <p:nvPr/>
        </p:nvSpPr>
        <p:spPr bwMode="auto">
          <a:xfrm>
            <a:off x="4159250" y="4130675"/>
            <a:ext cx="815975" cy="327025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Rectangle 32"/>
          <p:cNvSpPr>
            <a:spLocks noChangeArrowheads="1"/>
          </p:cNvSpPr>
          <p:nvPr/>
        </p:nvSpPr>
        <p:spPr bwMode="auto">
          <a:xfrm>
            <a:off x="4256088" y="4159250"/>
            <a:ext cx="1809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" name="Rectangle 33"/>
          <p:cNvSpPr>
            <a:spLocks noChangeArrowheads="1"/>
          </p:cNvSpPr>
          <p:nvPr/>
        </p:nvSpPr>
        <p:spPr bwMode="auto">
          <a:xfrm>
            <a:off x="4375150" y="4159250"/>
            <a:ext cx="1397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" name="Rectangle 34"/>
          <p:cNvSpPr>
            <a:spLocks noChangeArrowheads="1"/>
          </p:cNvSpPr>
          <p:nvPr/>
        </p:nvSpPr>
        <p:spPr bwMode="auto">
          <a:xfrm>
            <a:off x="4454525" y="4159250"/>
            <a:ext cx="53022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operating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" name="Rectangle 35"/>
          <p:cNvSpPr>
            <a:spLocks noChangeArrowheads="1"/>
          </p:cNvSpPr>
          <p:nvPr/>
        </p:nvSpPr>
        <p:spPr bwMode="auto">
          <a:xfrm>
            <a:off x="4370388" y="4289425"/>
            <a:ext cx="2032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on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Rectangle 36"/>
          <p:cNvSpPr>
            <a:spLocks noChangeArrowheads="1"/>
          </p:cNvSpPr>
          <p:nvPr/>
        </p:nvSpPr>
        <p:spPr bwMode="auto">
          <a:xfrm>
            <a:off x="4510088" y="4289425"/>
            <a:ext cx="1397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5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4" name="Rectangle 37"/>
          <p:cNvSpPr>
            <a:spLocks noChangeArrowheads="1"/>
          </p:cNvSpPr>
          <p:nvPr/>
        </p:nvSpPr>
        <p:spPr bwMode="auto">
          <a:xfrm>
            <a:off x="4589463" y="4289425"/>
            <a:ext cx="2444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GHz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" name="Rectangle 38"/>
          <p:cNvSpPr>
            <a:spLocks noChangeArrowheads="1"/>
          </p:cNvSpPr>
          <p:nvPr/>
        </p:nvSpPr>
        <p:spPr bwMode="auto">
          <a:xfrm>
            <a:off x="5300663" y="4130675"/>
            <a:ext cx="815975" cy="3270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Rectangle 39"/>
          <p:cNvSpPr>
            <a:spLocks noChangeArrowheads="1"/>
          </p:cNvSpPr>
          <p:nvPr/>
        </p:nvSpPr>
        <p:spPr bwMode="auto">
          <a:xfrm>
            <a:off x="5300663" y="4130675"/>
            <a:ext cx="815975" cy="327025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Rectangle 40"/>
          <p:cNvSpPr>
            <a:spLocks noChangeArrowheads="1"/>
          </p:cNvSpPr>
          <p:nvPr/>
        </p:nvSpPr>
        <p:spPr bwMode="auto">
          <a:xfrm>
            <a:off x="5397500" y="4159250"/>
            <a:ext cx="1809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8" name="Rectangle 41"/>
          <p:cNvSpPr>
            <a:spLocks noChangeArrowheads="1"/>
          </p:cNvSpPr>
          <p:nvPr/>
        </p:nvSpPr>
        <p:spPr bwMode="auto">
          <a:xfrm>
            <a:off x="5516563" y="4159250"/>
            <a:ext cx="1397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9" name="Rectangle 42"/>
          <p:cNvSpPr>
            <a:spLocks noChangeArrowheads="1"/>
          </p:cNvSpPr>
          <p:nvPr/>
        </p:nvSpPr>
        <p:spPr bwMode="auto">
          <a:xfrm>
            <a:off x="5595938" y="4159250"/>
            <a:ext cx="53022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operating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0" name="Rectangle 43"/>
          <p:cNvSpPr>
            <a:spLocks noChangeArrowheads="1"/>
          </p:cNvSpPr>
          <p:nvPr/>
        </p:nvSpPr>
        <p:spPr bwMode="auto">
          <a:xfrm>
            <a:off x="5511800" y="4289425"/>
            <a:ext cx="2032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on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" name="Rectangle 44"/>
          <p:cNvSpPr>
            <a:spLocks noChangeArrowheads="1"/>
          </p:cNvSpPr>
          <p:nvPr/>
        </p:nvSpPr>
        <p:spPr bwMode="auto">
          <a:xfrm>
            <a:off x="5651500" y="4289425"/>
            <a:ext cx="1397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6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2" name="Rectangle 45"/>
          <p:cNvSpPr>
            <a:spLocks noChangeArrowheads="1"/>
          </p:cNvSpPr>
          <p:nvPr/>
        </p:nvSpPr>
        <p:spPr bwMode="auto">
          <a:xfrm>
            <a:off x="5730875" y="4289425"/>
            <a:ext cx="2444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GHz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3" name="Rectangle 46"/>
          <p:cNvSpPr>
            <a:spLocks noChangeArrowheads="1"/>
          </p:cNvSpPr>
          <p:nvPr/>
        </p:nvSpPr>
        <p:spPr bwMode="auto">
          <a:xfrm>
            <a:off x="2855913" y="3890963"/>
            <a:ext cx="3422650" cy="730250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Rectangle 47"/>
          <p:cNvSpPr>
            <a:spLocks noChangeArrowheads="1"/>
          </p:cNvSpPr>
          <p:nvPr/>
        </p:nvSpPr>
        <p:spPr bwMode="auto">
          <a:xfrm>
            <a:off x="2889250" y="3984625"/>
            <a:ext cx="303213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Multi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5" name="Rectangle 48"/>
          <p:cNvSpPr>
            <a:spLocks noChangeArrowheads="1"/>
          </p:cNvSpPr>
          <p:nvPr/>
        </p:nvSpPr>
        <p:spPr bwMode="auto">
          <a:xfrm>
            <a:off x="3125788" y="3984625"/>
            <a:ext cx="9525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6" name="Rectangle 49"/>
          <p:cNvSpPr>
            <a:spLocks noChangeArrowheads="1"/>
          </p:cNvSpPr>
          <p:nvPr/>
        </p:nvSpPr>
        <p:spPr bwMode="auto">
          <a:xfrm>
            <a:off x="3159125" y="3984625"/>
            <a:ext cx="9779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link AP logical entity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7" name="Rectangle 50"/>
          <p:cNvSpPr>
            <a:spLocks noChangeArrowheads="1"/>
          </p:cNvSpPr>
          <p:nvPr/>
        </p:nvSpPr>
        <p:spPr bwMode="auto">
          <a:xfrm>
            <a:off x="3017838" y="5768975"/>
            <a:ext cx="815975" cy="3270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" name="Rectangle 51"/>
          <p:cNvSpPr>
            <a:spLocks noChangeArrowheads="1"/>
          </p:cNvSpPr>
          <p:nvPr/>
        </p:nvSpPr>
        <p:spPr bwMode="auto">
          <a:xfrm>
            <a:off x="3017838" y="5768975"/>
            <a:ext cx="815975" cy="327025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Rectangle 52"/>
          <p:cNvSpPr>
            <a:spLocks noChangeArrowheads="1"/>
          </p:cNvSpPr>
          <p:nvPr/>
        </p:nvSpPr>
        <p:spPr bwMode="auto">
          <a:xfrm>
            <a:off x="3136900" y="5862638"/>
            <a:ext cx="249238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Non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0" name="Rectangle 53"/>
          <p:cNvSpPr>
            <a:spLocks noChangeArrowheads="1"/>
          </p:cNvSpPr>
          <p:nvPr/>
        </p:nvSpPr>
        <p:spPr bwMode="auto">
          <a:xfrm>
            <a:off x="3321050" y="5862638"/>
            <a:ext cx="9525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1" name="Rectangle 54"/>
          <p:cNvSpPr>
            <a:spLocks noChangeArrowheads="1"/>
          </p:cNvSpPr>
          <p:nvPr/>
        </p:nvSpPr>
        <p:spPr bwMode="auto">
          <a:xfrm>
            <a:off x="3354388" y="5862638"/>
            <a:ext cx="3810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 STA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2" name="Rectangle 55"/>
          <p:cNvSpPr>
            <a:spLocks noChangeArrowheads="1"/>
          </p:cNvSpPr>
          <p:nvPr/>
        </p:nvSpPr>
        <p:spPr bwMode="auto">
          <a:xfrm>
            <a:off x="3663950" y="5862638"/>
            <a:ext cx="1174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3" name="Rectangle 56"/>
          <p:cNvSpPr>
            <a:spLocks noChangeArrowheads="1"/>
          </p:cNvSpPr>
          <p:nvPr/>
        </p:nvSpPr>
        <p:spPr bwMode="auto">
          <a:xfrm>
            <a:off x="4159250" y="5768975"/>
            <a:ext cx="815975" cy="3270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" name="Rectangle 57"/>
          <p:cNvSpPr>
            <a:spLocks noChangeArrowheads="1"/>
          </p:cNvSpPr>
          <p:nvPr/>
        </p:nvSpPr>
        <p:spPr bwMode="auto">
          <a:xfrm>
            <a:off x="4159250" y="5768975"/>
            <a:ext cx="815975" cy="327025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" name="Rectangle 58"/>
          <p:cNvSpPr>
            <a:spLocks noChangeArrowheads="1"/>
          </p:cNvSpPr>
          <p:nvPr/>
        </p:nvSpPr>
        <p:spPr bwMode="auto">
          <a:xfrm>
            <a:off x="4278313" y="5862638"/>
            <a:ext cx="249238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Non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Rectangle 59"/>
          <p:cNvSpPr>
            <a:spLocks noChangeArrowheads="1"/>
          </p:cNvSpPr>
          <p:nvPr/>
        </p:nvSpPr>
        <p:spPr bwMode="auto">
          <a:xfrm>
            <a:off x="4462463" y="5862638"/>
            <a:ext cx="9525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7" name="Rectangle 60"/>
          <p:cNvSpPr>
            <a:spLocks noChangeArrowheads="1"/>
          </p:cNvSpPr>
          <p:nvPr/>
        </p:nvSpPr>
        <p:spPr bwMode="auto">
          <a:xfrm>
            <a:off x="4495800" y="5862638"/>
            <a:ext cx="3810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 STA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8" name="Rectangle 61"/>
          <p:cNvSpPr>
            <a:spLocks noChangeArrowheads="1"/>
          </p:cNvSpPr>
          <p:nvPr/>
        </p:nvSpPr>
        <p:spPr bwMode="auto">
          <a:xfrm>
            <a:off x="4805363" y="5862638"/>
            <a:ext cx="1174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9" name="Rectangle 62"/>
          <p:cNvSpPr>
            <a:spLocks noChangeArrowheads="1"/>
          </p:cNvSpPr>
          <p:nvPr/>
        </p:nvSpPr>
        <p:spPr bwMode="auto">
          <a:xfrm>
            <a:off x="5300663" y="5768975"/>
            <a:ext cx="815975" cy="3270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" name="Rectangle 63"/>
          <p:cNvSpPr>
            <a:spLocks noChangeArrowheads="1"/>
          </p:cNvSpPr>
          <p:nvPr/>
        </p:nvSpPr>
        <p:spPr bwMode="auto">
          <a:xfrm>
            <a:off x="5300663" y="5768975"/>
            <a:ext cx="815975" cy="327025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" name="Rectangle 64"/>
          <p:cNvSpPr>
            <a:spLocks noChangeArrowheads="1"/>
          </p:cNvSpPr>
          <p:nvPr/>
        </p:nvSpPr>
        <p:spPr bwMode="auto">
          <a:xfrm>
            <a:off x="5419725" y="5862638"/>
            <a:ext cx="249238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Non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2" name="Rectangle 65"/>
          <p:cNvSpPr>
            <a:spLocks noChangeArrowheads="1"/>
          </p:cNvSpPr>
          <p:nvPr/>
        </p:nvSpPr>
        <p:spPr bwMode="auto">
          <a:xfrm>
            <a:off x="5603875" y="5862638"/>
            <a:ext cx="9525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3" name="Rectangle 66"/>
          <p:cNvSpPr>
            <a:spLocks noChangeArrowheads="1"/>
          </p:cNvSpPr>
          <p:nvPr/>
        </p:nvSpPr>
        <p:spPr bwMode="auto">
          <a:xfrm>
            <a:off x="5637213" y="5862638"/>
            <a:ext cx="3810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 STA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4" name="Rectangle 67"/>
          <p:cNvSpPr>
            <a:spLocks noChangeArrowheads="1"/>
          </p:cNvSpPr>
          <p:nvPr/>
        </p:nvSpPr>
        <p:spPr bwMode="auto">
          <a:xfrm>
            <a:off x="5946775" y="5862638"/>
            <a:ext cx="1174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5" name="Rectangle 68"/>
          <p:cNvSpPr>
            <a:spLocks noChangeArrowheads="1"/>
          </p:cNvSpPr>
          <p:nvPr/>
        </p:nvSpPr>
        <p:spPr bwMode="auto">
          <a:xfrm>
            <a:off x="3303588" y="4538663"/>
            <a:ext cx="285750" cy="1144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" name="Freeform 69"/>
          <p:cNvSpPr>
            <a:spLocks noEditPoints="1"/>
          </p:cNvSpPr>
          <p:nvPr/>
        </p:nvSpPr>
        <p:spPr bwMode="auto">
          <a:xfrm>
            <a:off x="3300413" y="4535488"/>
            <a:ext cx="292100" cy="1150938"/>
          </a:xfrm>
          <a:custGeom>
            <a:avLst/>
            <a:gdLst>
              <a:gd name="T0" fmla="*/ 0 w 1032"/>
              <a:gd name="T1" fmla="*/ 204 h 4056"/>
              <a:gd name="T2" fmla="*/ 24 w 1032"/>
              <a:gd name="T3" fmla="*/ 324 h 4056"/>
              <a:gd name="T4" fmla="*/ 0 w 1032"/>
              <a:gd name="T5" fmla="*/ 324 h 4056"/>
              <a:gd name="T6" fmla="*/ 24 w 1032"/>
              <a:gd name="T7" fmla="*/ 780 h 4056"/>
              <a:gd name="T8" fmla="*/ 12 w 1032"/>
              <a:gd name="T9" fmla="*/ 600 h 4056"/>
              <a:gd name="T10" fmla="*/ 12 w 1032"/>
              <a:gd name="T11" fmla="*/ 1080 h 4056"/>
              <a:gd name="T12" fmla="*/ 24 w 1032"/>
              <a:gd name="T13" fmla="*/ 900 h 4056"/>
              <a:gd name="T14" fmla="*/ 0 w 1032"/>
              <a:gd name="T15" fmla="*/ 1356 h 4056"/>
              <a:gd name="T16" fmla="*/ 24 w 1032"/>
              <a:gd name="T17" fmla="*/ 1476 h 4056"/>
              <a:gd name="T18" fmla="*/ 0 w 1032"/>
              <a:gd name="T19" fmla="*/ 1476 h 4056"/>
              <a:gd name="T20" fmla="*/ 24 w 1032"/>
              <a:gd name="T21" fmla="*/ 1932 h 4056"/>
              <a:gd name="T22" fmla="*/ 12 w 1032"/>
              <a:gd name="T23" fmla="*/ 1752 h 4056"/>
              <a:gd name="T24" fmla="*/ 12 w 1032"/>
              <a:gd name="T25" fmla="*/ 2232 h 4056"/>
              <a:gd name="T26" fmla="*/ 24 w 1032"/>
              <a:gd name="T27" fmla="*/ 2052 h 4056"/>
              <a:gd name="T28" fmla="*/ 0 w 1032"/>
              <a:gd name="T29" fmla="*/ 2508 h 4056"/>
              <a:gd name="T30" fmla="*/ 24 w 1032"/>
              <a:gd name="T31" fmla="*/ 2628 h 4056"/>
              <a:gd name="T32" fmla="*/ 0 w 1032"/>
              <a:gd name="T33" fmla="*/ 2628 h 4056"/>
              <a:gd name="T34" fmla="*/ 24 w 1032"/>
              <a:gd name="T35" fmla="*/ 3084 h 4056"/>
              <a:gd name="T36" fmla="*/ 12 w 1032"/>
              <a:gd name="T37" fmla="*/ 2904 h 4056"/>
              <a:gd name="T38" fmla="*/ 12 w 1032"/>
              <a:gd name="T39" fmla="*/ 3384 h 4056"/>
              <a:gd name="T40" fmla="*/ 24 w 1032"/>
              <a:gd name="T41" fmla="*/ 3204 h 4056"/>
              <a:gd name="T42" fmla="*/ 0 w 1032"/>
              <a:gd name="T43" fmla="*/ 3660 h 4056"/>
              <a:gd name="T44" fmla="*/ 24 w 1032"/>
              <a:gd name="T45" fmla="*/ 3780 h 4056"/>
              <a:gd name="T46" fmla="*/ 0 w 1032"/>
              <a:gd name="T47" fmla="*/ 3780 h 4056"/>
              <a:gd name="T48" fmla="*/ 204 w 1032"/>
              <a:gd name="T49" fmla="*/ 4032 h 4056"/>
              <a:gd name="T50" fmla="*/ 24 w 1032"/>
              <a:gd name="T51" fmla="*/ 4044 h 4056"/>
              <a:gd name="T52" fmla="*/ 504 w 1032"/>
              <a:gd name="T53" fmla="*/ 4044 h 4056"/>
              <a:gd name="T54" fmla="*/ 324 w 1032"/>
              <a:gd name="T55" fmla="*/ 4032 h 4056"/>
              <a:gd name="T56" fmla="*/ 780 w 1032"/>
              <a:gd name="T57" fmla="*/ 4056 h 4056"/>
              <a:gd name="T58" fmla="*/ 900 w 1032"/>
              <a:gd name="T59" fmla="*/ 4032 h 4056"/>
              <a:gd name="T60" fmla="*/ 1020 w 1032"/>
              <a:gd name="T61" fmla="*/ 3984 h 4056"/>
              <a:gd name="T62" fmla="*/ 900 w 1032"/>
              <a:gd name="T63" fmla="*/ 4056 h 4056"/>
              <a:gd name="T64" fmla="*/ 1008 w 1032"/>
              <a:gd name="T65" fmla="*/ 3708 h 4056"/>
              <a:gd name="T66" fmla="*/ 1020 w 1032"/>
              <a:gd name="T67" fmla="*/ 3888 h 4056"/>
              <a:gd name="T68" fmla="*/ 1020 w 1032"/>
              <a:gd name="T69" fmla="*/ 3408 h 4056"/>
              <a:gd name="T70" fmla="*/ 1008 w 1032"/>
              <a:gd name="T71" fmla="*/ 3588 h 4056"/>
              <a:gd name="T72" fmla="*/ 1032 w 1032"/>
              <a:gd name="T73" fmla="*/ 3132 h 4056"/>
              <a:gd name="T74" fmla="*/ 1008 w 1032"/>
              <a:gd name="T75" fmla="*/ 3012 h 4056"/>
              <a:gd name="T76" fmla="*/ 1032 w 1032"/>
              <a:gd name="T77" fmla="*/ 3012 h 4056"/>
              <a:gd name="T78" fmla="*/ 1008 w 1032"/>
              <a:gd name="T79" fmla="*/ 2556 h 4056"/>
              <a:gd name="T80" fmla="*/ 1020 w 1032"/>
              <a:gd name="T81" fmla="*/ 2736 h 4056"/>
              <a:gd name="T82" fmla="*/ 1020 w 1032"/>
              <a:gd name="T83" fmla="*/ 2256 h 4056"/>
              <a:gd name="T84" fmla="*/ 1008 w 1032"/>
              <a:gd name="T85" fmla="*/ 2436 h 4056"/>
              <a:gd name="T86" fmla="*/ 1032 w 1032"/>
              <a:gd name="T87" fmla="*/ 1980 h 4056"/>
              <a:gd name="T88" fmla="*/ 1008 w 1032"/>
              <a:gd name="T89" fmla="*/ 1860 h 4056"/>
              <a:gd name="T90" fmla="*/ 1032 w 1032"/>
              <a:gd name="T91" fmla="*/ 1860 h 4056"/>
              <a:gd name="T92" fmla="*/ 1008 w 1032"/>
              <a:gd name="T93" fmla="*/ 1404 h 4056"/>
              <a:gd name="T94" fmla="*/ 1020 w 1032"/>
              <a:gd name="T95" fmla="*/ 1584 h 4056"/>
              <a:gd name="T96" fmla="*/ 1020 w 1032"/>
              <a:gd name="T97" fmla="*/ 1104 h 4056"/>
              <a:gd name="T98" fmla="*/ 1008 w 1032"/>
              <a:gd name="T99" fmla="*/ 1284 h 4056"/>
              <a:gd name="T100" fmla="*/ 1032 w 1032"/>
              <a:gd name="T101" fmla="*/ 828 h 4056"/>
              <a:gd name="T102" fmla="*/ 1008 w 1032"/>
              <a:gd name="T103" fmla="*/ 708 h 4056"/>
              <a:gd name="T104" fmla="*/ 1032 w 1032"/>
              <a:gd name="T105" fmla="*/ 708 h 4056"/>
              <a:gd name="T106" fmla="*/ 1008 w 1032"/>
              <a:gd name="T107" fmla="*/ 252 h 4056"/>
              <a:gd name="T108" fmla="*/ 1020 w 1032"/>
              <a:gd name="T109" fmla="*/ 432 h 4056"/>
              <a:gd name="T110" fmla="*/ 1020 w 1032"/>
              <a:gd name="T111" fmla="*/ 24 h 4056"/>
              <a:gd name="T112" fmla="*/ 1020 w 1032"/>
              <a:gd name="T113" fmla="*/ 0 h 4056"/>
              <a:gd name="T114" fmla="*/ 1008 w 1032"/>
              <a:gd name="T115" fmla="*/ 132 h 4056"/>
              <a:gd name="T116" fmla="*/ 684 w 1032"/>
              <a:gd name="T117" fmla="*/ 0 h 4056"/>
              <a:gd name="T118" fmla="*/ 564 w 1032"/>
              <a:gd name="T119" fmla="*/ 24 h 4056"/>
              <a:gd name="T120" fmla="*/ 564 w 1032"/>
              <a:gd name="T121" fmla="*/ 0 h 4056"/>
              <a:gd name="T122" fmla="*/ 108 w 1032"/>
              <a:gd name="T123" fmla="*/ 24 h 4056"/>
              <a:gd name="T124" fmla="*/ 288 w 1032"/>
              <a:gd name="T125" fmla="*/ 12 h 40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032" h="4056">
                <a:moveTo>
                  <a:pt x="24" y="36"/>
                </a:moveTo>
                <a:lnTo>
                  <a:pt x="24" y="204"/>
                </a:lnTo>
                <a:cubicBezTo>
                  <a:pt x="24" y="211"/>
                  <a:pt x="19" y="216"/>
                  <a:pt x="12" y="216"/>
                </a:cubicBezTo>
                <a:cubicBezTo>
                  <a:pt x="6" y="216"/>
                  <a:pt x="0" y="211"/>
                  <a:pt x="0" y="204"/>
                </a:cubicBezTo>
                <a:lnTo>
                  <a:pt x="0" y="36"/>
                </a:lnTo>
                <a:cubicBezTo>
                  <a:pt x="0" y="30"/>
                  <a:pt x="6" y="24"/>
                  <a:pt x="12" y="24"/>
                </a:cubicBezTo>
                <a:cubicBezTo>
                  <a:pt x="19" y="24"/>
                  <a:pt x="24" y="30"/>
                  <a:pt x="24" y="36"/>
                </a:cubicBezTo>
                <a:close/>
                <a:moveTo>
                  <a:pt x="24" y="324"/>
                </a:moveTo>
                <a:lnTo>
                  <a:pt x="24" y="492"/>
                </a:lnTo>
                <a:cubicBezTo>
                  <a:pt x="24" y="499"/>
                  <a:pt x="19" y="504"/>
                  <a:pt x="12" y="504"/>
                </a:cubicBezTo>
                <a:cubicBezTo>
                  <a:pt x="6" y="504"/>
                  <a:pt x="0" y="499"/>
                  <a:pt x="0" y="492"/>
                </a:cubicBezTo>
                <a:lnTo>
                  <a:pt x="0" y="324"/>
                </a:lnTo>
                <a:cubicBezTo>
                  <a:pt x="0" y="318"/>
                  <a:pt x="6" y="312"/>
                  <a:pt x="12" y="312"/>
                </a:cubicBezTo>
                <a:cubicBezTo>
                  <a:pt x="19" y="312"/>
                  <a:pt x="24" y="318"/>
                  <a:pt x="24" y="324"/>
                </a:cubicBezTo>
                <a:close/>
                <a:moveTo>
                  <a:pt x="24" y="612"/>
                </a:moveTo>
                <a:lnTo>
                  <a:pt x="24" y="780"/>
                </a:lnTo>
                <a:cubicBezTo>
                  <a:pt x="24" y="787"/>
                  <a:pt x="19" y="792"/>
                  <a:pt x="12" y="792"/>
                </a:cubicBezTo>
                <a:cubicBezTo>
                  <a:pt x="6" y="792"/>
                  <a:pt x="0" y="787"/>
                  <a:pt x="0" y="780"/>
                </a:cubicBezTo>
                <a:lnTo>
                  <a:pt x="0" y="612"/>
                </a:lnTo>
                <a:cubicBezTo>
                  <a:pt x="0" y="606"/>
                  <a:pt x="6" y="600"/>
                  <a:pt x="12" y="600"/>
                </a:cubicBezTo>
                <a:cubicBezTo>
                  <a:pt x="19" y="600"/>
                  <a:pt x="24" y="606"/>
                  <a:pt x="24" y="612"/>
                </a:cubicBezTo>
                <a:close/>
                <a:moveTo>
                  <a:pt x="24" y="900"/>
                </a:moveTo>
                <a:lnTo>
                  <a:pt x="24" y="1068"/>
                </a:lnTo>
                <a:cubicBezTo>
                  <a:pt x="24" y="1075"/>
                  <a:pt x="19" y="1080"/>
                  <a:pt x="12" y="1080"/>
                </a:cubicBezTo>
                <a:cubicBezTo>
                  <a:pt x="6" y="1080"/>
                  <a:pt x="0" y="1075"/>
                  <a:pt x="0" y="1068"/>
                </a:cubicBezTo>
                <a:lnTo>
                  <a:pt x="0" y="900"/>
                </a:lnTo>
                <a:cubicBezTo>
                  <a:pt x="0" y="894"/>
                  <a:pt x="6" y="888"/>
                  <a:pt x="12" y="888"/>
                </a:cubicBezTo>
                <a:cubicBezTo>
                  <a:pt x="19" y="888"/>
                  <a:pt x="24" y="894"/>
                  <a:pt x="24" y="900"/>
                </a:cubicBezTo>
                <a:close/>
                <a:moveTo>
                  <a:pt x="24" y="1188"/>
                </a:moveTo>
                <a:lnTo>
                  <a:pt x="24" y="1356"/>
                </a:lnTo>
                <a:cubicBezTo>
                  <a:pt x="24" y="1363"/>
                  <a:pt x="19" y="1368"/>
                  <a:pt x="12" y="1368"/>
                </a:cubicBezTo>
                <a:cubicBezTo>
                  <a:pt x="6" y="1368"/>
                  <a:pt x="0" y="1363"/>
                  <a:pt x="0" y="1356"/>
                </a:cubicBezTo>
                <a:lnTo>
                  <a:pt x="0" y="1188"/>
                </a:lnTo>
                <a:cubicBezTo>
                  <a:pt x="0" y="1182"/>
                  <a:pt x="6" y="1176"/>
                  <a:pt x="12" y="1176"/>
                </a:cubicBezTo>
                <a:cubicBezTo>
                  <a:pt x="19" y="1176"/>
                  <a:pt x="24" y="1182"/>
                  <a:pt x="24" y="1188"/>
                </a:cubicBezTo>
                <a:close/>
                <a:moveTo>
                  <a:pt x="24" y="1476"/>
                </a:moveTo>
                <a:lnTo>
                  <a:pt x="24" y="1644"/>
                </a:lnTo>
                <a:cubicBezTo>
                  <a:pt x="24" y="1651"/>
                  <a:pt x="19" y="1656"/>
                  <a:pt x="12" y="1656"/>
                </a:cubicBezTo>
                <a:cubicBezTo>
                  <a:pt x="6" y="1656"/>
                  <a:pt x="0" y="1651"/>
                  <a:pt x="0" y="1644"/>
                </a:cubicBezTo>
                <a:lnTo>
                  <a:pt x="0" y="1476"/>
                </a:lnTo>
                <a:cubicBezTo>
                  <a:pt x="0" y="1470"/>
                  <a:pt x="6" y="1464"/>
                  <a:pt x="12" y="1464"/>
                </a:cubicBezTo>
                <a:cubicBezTo>
                  <a:pt x="19" y="1464"/>
                  <a:pt x="24" y="1470"/>
                  <a:pt x="24" y="1476"/>
                </a:cubicBezTo>
                <a:close/>
                <a:moveTo>
                  <a:pt x="24" y="1764"/>
                </a:moveTo>
                <a:lnTo>
                  <a:pt x="24" y="1932"/>
                </a:lnTo>
                <a:cubicBezTo>
                  <a:pt x="24" y="1939"/>
                  <a:pt x="19" y="1944"/>
                  <a:pt x="12" y="1944"/>
                </a:cubicBezTo>
                <a:cubicBezTo>
                  <a:pt x="6" y="1944"/>
                  <a:pt x="0" y="1939"/>
                  <a:pt x="0" y="1932"/>
                </a:cubicBezTo>
                <a:lnTo>
                  <a:pt x="0" y="1764"/>
                </a:lnTo>
                <a:cubicBezTo>
                  <a:pt x="0" y="1758"/>
                  <a:pt x="6" y="1752"/>
                  <a:pt x="12" y="1752"/>
                </a:cubicBezTo>
                <a:cubicBezTo>
                  <a:pt x="19" y="1752"/>
                  <a:pt x="24" y="1758"/>
                  <a:pt x="24" y="1764"/>
                </a:cubicBezTo>
                <a:close/>
                <a:moveTo>
                  <a:pt x="24" y="2052"/>
                </a:moveTo>
                <a:lnTo>
                  <a:pt x="24" y="2220"/>
                </a:lnTo>
                <a:cubicBezTo>
                  <a:pt x="24" y="2227"/>
                  <a:pt x="19" y="2232"/>
                  <a:pt x="12" y="2232"/>
                </a:cubicBezTo>
                <a:cubicBezTo>
                  <a:pt x="6" y="2232"/>
                  <a:pt x="0" y="2227"/>
                  <a:pt x="0" y="2220"/>
                </a:cubicBezTo>
                <a:lnTo>
                  <a:pt x="0" y="2052"/>
                </a:lnTo>
                <a:cubicBezTo>
                  <a:pt x="0" y="2046"/>
                  <a:pt x="6" y="2040"/>
                  <a:pt x="12" y="2040"/>
                </a:cubicBezTo>
                <a:cubicBezTo>
                  <a:pt x="19" y="2040"/>
                  <a:pt x="24" y="2046"/>
                  <a:pt x="24" y="2052"/>
                </a:cubicBezTo>
                <a:close/>
                <a:moveTo>
                  <a:pt x="24" y="2340"/>
                </a:moveTo>
                <a:lnTo>
                  <a:pt x="24" y="2508"/>
                </a:lnTo>
                <a:cubicBezTo>
                  <a:pt x="24" y="2515"/>
                  <a:pt x="19" y="2520"/>
                  <a:pt x="12" y="2520"/>
                </a:cubicBezTo>
                <a:cubicBezTo>
                  <a:pt x="6" y="2520"/>
                  <a:pt x="0" y="2515"/>
                  <a:pt x="0" y="2508"/>
                </a:cubicBezTo>
                <a:lnTo>
                  <a:pt x="0" y="2340"/>
                </a:lnTo>
                <a:cubicBezTo>
                  <a:pt x="0" y="2334"/>
                  <a:pt x="6" y="2328"/>
                  <a:pt x="12" y="2328"/>
                </a:cubicBezTo>
                <a:cubicBezTo>
                  <a:pt x="19" y="2328"/>
                  <a:pt x="24" y="2334"/>
                  <a:pt x="24" y="2340"/>
                </a:cubicBezTo>
                <a:close/>
                <a:moveTo>
                  <a:pt x="24" y="2628"/>
                </a:moveTo>
                <a:lnTo>
                  <a:pt x="24" y="2796"/>
                </a:lnTo>
                <a:cubicBezTo>
                  <a:pt x="24" y="2803"/>
                  <a:pt x="19" y="2808"/>
                  <a:pt x="12" y="2808"/>
                </a:cubicBezTo>
                <a:cubicBezTo>
                  <a:pt x="6" y="2808"/>
                  <a:pt x="0" y="2803"/>
                  <a:pt x="0" y="2796"/>
                </a:cubicBezTo>
                <a:lnTo>
                  <a:pt x="0" y="2628"/>
                </a:lnTo>
                <a:cubicBezTo>
                  <a:pt x="0" y="2622"/>
                  <a:pt x="6" y="2616"/>
                  <a:pt x="12" y="2616"/>
                </a:cubicBezTo>
                <a:cubicBezTo>
                  <a:pt x="19" y="2616"/>
                  <a:pt x="24" y="2622"/>
                  <a:pt x="24" y="2628"/>
                </a:cubicBezTo>
                <a:close/>
                <a:moveTo>
                  <a:pt x="24" y="2916"/>
                </a:moveTo>
                <a:lnTo>
                  <a:pt x="24" y="3084"/>
                </a:lnTo>
                <a:cubicBezTo>
                  <a:pt x="24" y="3091"/>
                  <a:pt x="19" y="3096"/>
                  <a:pt x="12" y="3096"/>
                </a:cubicBezTo>
                <a:cubicBezTo>
                  <a:pt x="6" y="3096"/>
                  <a:pt x="0" y="3091"/>
                  <a:pt x="0" y="3084"/>
                </a:cubicBezTo>
                <a:lnTo>
                  <a:pt x="0" y="2916"/>
                </a:lnTo>
                <a:cubicBezTo>
                  <a:pt x="0" y="2910"/>
                  <a:pt x="6" y="2904"/>
                  <a:pt x="12" y="2904"/>
                </a:cubicBezTo>
                <a:cubicBezTo>
                  <a:pt x="19" y="2904"/>
                  <a:pt x="24" y="2910"/>
                  <a:pt x="24" y="2916"/>
                </a:cubicBezTo>
                <a:close/>
                <a:moveTo>
                  <a:pt x="24" y="3204"/>
                </a:moveTo>
                <a:lnTo>
                  <a:pt x="24" y="3372"/>
                </a:lnTo>
                <a:cubicBezTo>
                  <a:pt x="24" y="3379"/>
                  <a:pt x="19" y="3384"/>
                  <a:pt x="12" y="3384"/>
                </a:cubicBezTo>
                <a:cubicBezTo>
                  <a:pt x="6" y="3384"/>
                  <a:pt x="0" y="3379"/>
                  <a:pt x="0" y="3372"/>
                </a:cubicBezTo>
                <a:lnTo>
                  <a:pt x="0" y="3204"/>
                </a:lnTo>
                <a:cubicBezTo>
                  <a:pt x="0" y="3198"/>
                  <a:pt x="6" y="3192"/>
                  <a:pt x="12" y="3192"/>
                </a:cubicBezTo>
                <a:cubicBezTo>
                  <a:pt x="19" y="3192"/>
                  <a:pt x="24" y="3198"/>
                  <a:pt x="24" y="3204"/>
                </a:cubicBezTo>
                <a:close/>
                <a:moveTo>
                  <a:pt x="24" y="3492"/>
                </a:moveTo>
                <a:lnTo>
                  <a:pt x="24" y="3660"/>
                </a:lnTo>
                <a:cubicBezTo>
                  <a:pt x="24" y="3667"/>
                  <a:pt x="19" y="3672"/>
                  <a:pt x="12" y="3672"/>
                </a:cubicBezTo>
                <a:cubicBezTo>
                  <a:pt x="6" y="3672"/>
                  <a:pt x="0" y="3667"/>
                  <a:pt x="0" y="3660"/>
                </a:cubicBezTo>
                <a:lnTo>
                  <a:pt x="0" y="3492"/>
                </a:lnTo>
                <a:cubicBezTo>
                  <a:pt x="0" y="3486"/>
                  <a:pt x="6" y="3480"/>
                  <a:pt x="12" y="3480"/>
                </a:cubicBezTo>
                <a:cubicBezTo>
                  <a:pt x="19" y="3480"/>
                  <a:pt x="24" y="3486"/>
                  <a:pt x="24" y="3492"/>
                </a:cubicBezTo>
                <a:close/>
                <a:moveTo>
                  <a:pt x="24" y="3780"/>
                </a:moveTo>
                <a:lnTo>
                  <a:pt x="24" y="3948"/>
                </a:lnTo>
                <a:cubicBezTo>
                  <a:pt x="24" y="3955"/>
                  <a:pt x="19" y="3960"/>
                  <a:pt x="12" y="3960"/>
                </a:cubicBezTo>
                <a:cubicBezTo>
                  <a:pt x="6" y="3960"/>
                  <a:pt x="0" y="3955"/>
                  <a:pt x="0" y="3948"/>
                </a:cubicBezTo>
                <a:lnTo>
                  <a:pt x="0" y="3780"/>
                </a:lnTo>
                <a:cubicBezTo>
                  <a:pt x="0" y="3774"/>
                  <a:pt x="6" y="3768"/>
                  <a:pt x="12" y="3768"/>
                </a:cubicBezTo>
                <a:cubicBezTo>
                  <a:pt x="19" y="3768"/>
                  <a:pt x="24" y="3774"/>
                  <a:pt x="24" y="3780"/>
                </a:cubicBezTo>
                <a:close/>
                <a:moveTo>
                  <a:pt x="36" y="4032"/>
                </a:moveTo>
                <a:lnTo>
                  <a:pt x="204" y="4032"/>
                </a:lnTo>
                <a:cubicBezTo>
                  <a:pt x="211" y="4032"/>
                  <a:pt x="216" y="4038"/>
                  <a:pt x="216" y="4044"/>
                </a:cubicBezTo>
                <a:cubicBezTo>
                  <a:pt x="216" y="4051"/>
                  <a:pt x="211" y="4056"/>
                  <a:pt x="204" y="4056"/>
                </a:cubicBezTo>
                <a:lnTo>
                  <a:pt x="36" y="4056"/>
                </a:lnTo>
                <a:cubicBezTo>
                  <a:pt x="30" y="4056"/>
                  <a:pt x="24" y="4051"/>
                  <a:pt x="24" y="4044"/>
                </a:cubicBezTo>
                <a:cubicBezTo>
                  <a:pt x="24" y="4038"/>
                  <a:pt x="30" y="4032"/>
                  <a:pt x="36" y="4032"/>
                </a:cubicBezTo>
                <a:close/>
                <a:moveTo>
                  <a:pt x="324" y="4032"/>
                </a:moveTo>
                <a:lnTo>
                  <a:pt x="492" y="4032"/>
                </a:lnTo>
                <a:cubicBezTo>
                  <a:pt x="499" y="4032"/>
                  <a:pt x="504" y="4038"/>
                  <a:pt x="504" y="4044"/>
                </a:cubicBezTo>
                <a:cubicBezTo>
                  <a:pt x="504" y="4051"/>
                  <a:pt x="499" y="4056"/>
                  <a:pt x="492" y="4056"/>
                </a:cubicBezTo>
                <a:lnTo>
                  <a:pt x="324" y="4056"/>
                </a:lnTo>
                <a:cubicBezTo>
                  <a:pt x="318" y="4056"/>
                  <a:pt x="312" y="4051"/>
                  <a:pt x="312" y="4044"/>
                </a:cubicBezTo>
                <a:cubicBezTo>
                  <a:pt x="312" y="4038"/>
                  <a:pt x="318" y="4032"/>
                  <a:pt x="324" y="4032"/>
                </a:cubicBezTo>
                <a:close/>
                <a:moveTo>
                  <a:pt x="612" y="4032"/>
                </a:moveTo>
                <a:lnTo>
                  <a:pt x="780" y="4032"/>
                </a:lnTo>
                <a:cubicBezTo>
                  <a:pt x="787" y="4032"/>
                  <a:pt x="792" y="4038"/>
                  <a:pt x="792" y="4044"/>
                </a:cubicBezTo>
                <a:cubicBezTo>
                  <a:pt x="792" y="4051"/>
                  <a:pt x="787" y="4056"/>
                  <a:pt x="780" y="4056"/>
                </a:cubicBezTo>
                <a:lnTo>
                  <a:pt x="612" y="4056"/>
                </a:lnTo>
                <a:cubicBezTo>
                  <a:pt x="606" y="4056"/>
                  <a:pt x="600" y="4051"/>
                  <a:pt x="600" y="4044"/>
                </a:cubicBezTo>
                <a:cubicBezTo>
                  <a:pt x="600" y="4038"/>
                  <a:pt x="606" y="4032"/>
                  <a:pt x="612" y="4032"/>
                </a:cubicBezTo>
                <a:close/>
                <a:moveTo>
                  <a:pt x="900" y="4032"/>
                </a:moveTo>
                <a:lnTo>
                  <a:pt x="1020" y="4032"/>
                </a:lnTo>
                <a:lnTo>
                  <a:pt x="1008" y="4044"/>
                </a:lnTo>
                <a:lnTo>
                  <a:pt x="1008" y="3996"/>
                </a:lnTo>
                <a:cubicBezTo>
                  <a:pt x="1008" y="3990"/>
                  <a:pt x="1014" y="3984"/>
                  <a:pt x="1020" y="3984"/>
                </a:cubicBezTo>
                <a:cubicBezTo>
                  <a:pt x="1027" y="3984"/>
                  <a:pt x="1032" y="3990"/>
                  <a:pt x="1032" y="3996"/>
                </a:cubicBezTo>
                <a:lnTo>
                  <a:pt x="1032" y="4044"/>
                </a:lnTo>
                <a:cubicBezTo>
                  <a:pt x="1032" y="4051"/>
                  <a:pt x="1027" y="4056"/>
                  <a:pt x="1020" y="4056"/>
                </a:cubicBezTo>
                <a:lnTo>
                  <a:pt x="900" y="4056"/>
                </a:lnTo>
                <a:cubicBezTo>
                  <a:pt x="894" y="4056"/>
                  <a:pt x="888" y="4051"/>
                  <a:pt x="888" y="4044"/>
                </a:cubicBezTo>
                <a:cubicBezTo>
                  <a:pt x="888" y="4038"/>
                  <a:pt x="894" y="4032"/>
                  <a:pt x="900" y="4032"/>
                </a:cubicBezTo>
                <a:close/>
                <a:moveTo>
                  <a:pt x="1008" y="3876"/>
                </a:moveTo>
                <a:lnTo>
                  <a:pt x="1008" y="3708"/>
                </a:lnTo>
                <a:cubicBezTo>
                  <a:pt x="1008" y="3702"/>
                  <a:pt x="1014" y="3696"/>
                  <a:pt x="1020" y="3696"/>
                </a:cubicBezTo>
                <a:cubicBezTo>
                  <a:pt x="1027" y="3696"/>
                  <a:pt x="1032" y="3702"/>
                  <a:pt x="1032" y="3708"/>
                </a:cubicBezTo>
                <a:lnTo>
                  <a:pt x="1032" y="3876"/>
                </a:lnTo>
                <a:cubicBezTo>
                  <a:pt x="1032" y="3883"/>
                  <a:pt x="1027" y="3888"/>
                  <a:pt x="1020" y="3888"/>
                </a:cubicBezTo>
                <a:cubicBezTo>
                  <a:pt x="1014" y="3888"/>
                  <a:pt x="1008" y="3883"/>
                  <a:pt x="1008" y="3876"/>
                </a:cubicBezTo>
                <a:close/>
                <a:moveTo>
                  <a:pt x="1008" y="3588"/>
                </a:moveTo>
                <a:lnTo>
                  <a:pt x="1008" y="3420"/>
                </a:lnTo>
                <a:cubicBezTo>
                  <a:pt x="1008" y="3414"/>
                  <a:pt x="1014" y="3408"/>
                  <a:pt x="1020" y="3408"/>
                </a:cubicBezTo>
                <a:cubicBezTo>
                  <a:pt x="1027" y="3408"/>
                  <a:pt x="1032" y="3414"/>
                  <a:pt x="1032" y="3420"/>
                </a:cubicBezTo>
                <a:lnTo>
                  <a:pt x="1032" y="3588"/>
                </a:lnTo>
                <a:cubicBezTo>
                  <a:pt x="1032" y="3595"/>
                  <a:pt x="1027" y="3600"/>
                  <a:pt x="1020" y="3600"/>
                </a:cubicBezTo>
                <a:cubicBezTo>
                  <a:pt x="1014" y="3600"/>
                  <a:pt x="1008" y="3595"/>
                  <a:pt x="1008" y="3588"/>
                </a:cubicBezTo>
                <a:close/>
                <a:moveTo>
                  <a:pt x="1008" y="3300"/>
                </a:moveTo>
                <a:lnTo>
                  <a:pt x="1008" y="3132"/>
                </a:lnTo>
                <a:cubicBezTo>
                  <a:pt x="1008" y="3126"/>
                  <a:pt x="1014" y="3120"/>
                  <a:pt x="1020" y="3120"/>
                </a:cubicBezTo>
                <a:cubicBezTo>
                  <a:pt x="1027" y="3120"/>
                  <a:pt x="1032" y="3126"/>
                  <a:pt x="1032" y="3132"/>
                </a:cubicBezTo>
                <a:lnTo>
                  <a:pt x="1032" y="3300"/>
                </a:lnTo>
                <a:cubicBezTo>
                  <a:pt x="1032" y="3307"/>
                  <a:pt x="1027" y="3312"/>
                  <a:pt x="1020" y="3312"/>
                </a:cubicBezTo>
                <a:cubicBezTo>
                  <a:pt x="1014" y="3312"/>
                  <a:pt x="1008" y="3307"/>
                  <a:pt x="1008" y="3300"/>
                </a:cubicBezTo>
                <a:close/>
                <a:moveTo>
                  <a:pt x="1008" y="3012"/>
                </a:moveTo>
                <a:lnTo>
                  <a:pt x="1008" y="2844"/>
                </a:lnTo>
                <a:cubicBezTo>
                  <a:pt x="1008" y="2838"/>
                  <a:pt x="1014" y="2832"/>
                  <a:pt x="1020" y="2832"/>
                </a:cubicBezTo>
                <a:cubicBezTo>
                  <a:pt x="1027" y="2832"/>
                  <a:pt x="1032" y="2838"/>
                  <a:pt x="1032" y="2844"/>
                </a:cubicBezTo>
                <a:lnTo>
                  <a:pt x="1032" y="3012"/>
                </a:lnTo>
                <a:cubicBezTo>
                  <a:pt x="1032" y="3019"/>
                  <a:pt x="1027" y="3024"/>
                  <a:pt x="1020" y="3024"/>
                </a:cubicBezTo>
                <a:cubicBezTo>
                  <a:pt x="1014" y="3024"/>
                  <a:pt x="1008" y="3019"/>
                  <a:pt x="1008" y="3012"/>
                </a:cubicBezTo>
                <a:close/>
                <a:moveTo>
                  <a:pt x="1008" y="2724"/>
                </a:moveTo>
                <a:lnTo>
                  <a:pt x="1008" y="2556"/>
                </a:lnTo>
                <a:cubicBezTo>
                  <a:pt x="1008" y="2550"/>
                  <a:pt x="1014" y="2544"/>
                  <a:pt x="1020" y="2544"/>
                </a:cubicBezTo>
                <a:cubicBezTo>
                  <a:pt x="1027" y="2544"/>
                  <a:pt x="1032" y="2550"/>
                  <a:pt x="1032" y="2556"/>
                </a:cubicBezTo>
                <a:lnTo>
                  <a:pt x="1032" y="2724"/>
                </a:lnTo>
                <a:cubicBezTo>
                  <a:pt x="1032" y="2731"/>
                  <a:pt x="1027" y="2736"/>
                  <a:pt x="1020" y="2736"/>
                </a:cubicBezTo>
                <a:cubicBezTo>
                  <a:pt x="1014" y="2736"/>
                  <a:pt x="1008" y="2731"/>
                  <a:pt x="1008" y="2724"/>
                </a:cubicBezTo>
                <a:close/>
                <a:moveTo>
                  <a:pt x="1008" y="2436"/>
                </a:moveTo>
                <a:lnTo>
                  <a:pt x="1008" y="2268"/>
                </a:lnTo>
                <a:cubicBezTo>
                  <a:pt x="1008" y="2262"/>
                  <a:pt x="1014" y="2256"/>
                  <a:pt x="1020" y="2256"/>
                </a:cubicBezTo>
                <a:cubicBezTo>
                  <a:pt x="1027" y="2256"/>
                  <a:pt x="1032" y="2262"/>
                  <a:pt x="1032" y="2268"/>
                </a:cubicBezTo>
                <a:lnTo>
                  <a:pt x="1032" y="2436"/>
                </a:lnTo>
                <a:cubicBezTo>
                  <a:pt x="1032" y="2443"/>
                  <a:pt x="1027" y="2448"/>
                  <a:pt x="1020" y="2448"/>
                </a:cubicBezTo>
                <a:cubicBezTo>
                  <a:pt x="1014" y="2448"/>
                  <a:pt x="1008" y="2443"/>
                  <a:pt x="1008" y="2436"/>
                </a:cubicBezTo>
                <a:close/>
                <a:moveTo>
                  <a:pt x="1008" y="2148"/>
                </a:moveTo>
                <a:lnTo>
                  <a:pt x="1008" y="1980"/>
                </a:lnTo>
                <a:cubicBezTo>
                  <a:pt x="1008" y="1974"/>
                  <a:pt x="1014" y="1968"/>
                  <a:pt x="1020" y="1968"/>
                </a:cubicBezTo>
                <a:cubicBezTo>
                  <a:pt x="1027" y="1968"/>
                  <a:pt x="1032" y="1974"/>
                  <a:pt x="1032" y="1980"/>
                </a:cubicBezTo>
                <a:lnTo>
                  <a:pt x="1032" y="2148"/>
                </a:lnTo>
                <a:cubicBezTo>
                  <a:pt x="1032" y="2155"/>
                  <a:pt x="1027" y="2160"/>
                  <a:pt x="1020" y="2160"/>
                </a:cubicBezTo>
                <a:cubicBezTo>
                  <a:pt x="1014" y="2160"/>
                  <a:pt x="1008" y="2155"/>
                  <a:pt x="1008" y="2148"/>
                </a:cubicBezTo>
                <a:close/>
                <a:moveTo>
                  <a:pt x="1008" y="1860"/>
                </a:moveTo>
                <a:lnTo>
                  <a:pt x="1008" y="1692"/>
                </a:lnTo>
                <a:cubicBezTo>
                  <a:pt x="1008" y="1686"/>
                  <a:pt x="1014" y="1680"/>
                  <a:pt x="1020" y="1680"/>
                </a:cubicBezTo>
                <a:cubicBezTo>
                  <a:pt x="1027" y="1680"/>
                  <a:pt x="1032" y="1686"/>
                  <a:pt x="1032" y="1692"/>
                </a:cubicBezTo>
                <a:lnTo>
                  <a:pt x="1032" y="1860"/>
                </a:lnTo>
                <a:cubicBezTo>
                  <a:pt x="1032" y="1867"/>
                  <a:pt x="1027" y="1872"/>
                  <a:pt x="1020" y="1872"/>
                </a:cubicBezTo>
                <a:cubicBezTo>
                  <a:pt x="1014" y="1872"/>
                  <a:pt x="1008" y="1867"/>
                  <a:pt x="1008" y="1860"/>
                </a:cubicBezTo>
                <a:close/>
                <a:moveTo>
                  <a:pt x="1008" y="1572"/>
                </a:moveTo>
                <a:lnTo>
                  <a:pt x="1008" y="1404"/>
                </a:lnTo>
                <a:cubicBezTo>
                  <a:pt x="1008" y="1398"/>
                  <a:pt x="1014" y="1392"/>
                  <a:pt x="1020" y="1392"/>
                </a:cubicBezTo>
                <a:cubicBezTo>
                  <a:pt x="1027" y="1392"/>
                  <a:pt x="1032" y="1398"/>
                  <a:pt x="1032" y="1404"/>
                </a:cubicBezTo>
                <a:lnTo>
                  <a:pt x="1032" y="1572"/>
                </a:lnTo>
                <a:cubicBezTo>
                  <a:pt x="1032" y="1579"/>
                  <a:pt x="1027" y="1584"/>
                  <a:pt x="1020" y="1584"/>
                </a:cubicBezTo>
                <a:cubicBezTo>
                  <a:pt x="1014" y="1584"/>
                  <a:pt x="1008" y="1579"/>
                  <a:pt x="1008" y="1572"/>
                </a:cubicBezTo>
                <a:close/>
                <a:moveTo>
                  <a:pt x="1008" y="1284"/>
                </a:moveTo>
                <a:lnTo>
                  <a:pt x="1008" y="1116"/>
                </a:lnTo>
                <a:cubicBezTo>
                  <a:pt x="1008" y="1110"/>
                  <a:pt x="1014" y="1104"/>
                  <a:pt x="1020" y="1104"/>
                </a:cubicBezTo>
                <a:cubicBezTo>
                  <a:pt x="1027" y="1104"/>
                  <a:pt x="1032" y="1110"/>
                  <a:pt x="1032" y="1116"/>
                </a:cubicBezTo>
                <a:lnTo>
                  <a:pt x="1032" y="1284"/>
                </a:lnTo>
                <a:cubicBezTo>
                  <a:pt x="1032" y="1291"/>
                  <a:pt x="1027" y="1296"/>
                  <a:pt x="1020" y="1296"/>
                </a:cubicBezTo>
                <a:cubicBezTo>
                  <a:pt x="1014" y="1296"/>
                  <a:pt x="1008" y="1291"/>
                  <a:pt x="1008" y="1284"/>
                </a:cubicBezTo>
                <a:close/>
                <a:moveTo>
                  <a:pt x="1008" y="996"/>
                </a:moveTo>
                <a:lnTo>
                  <a:pt x="1008" y="828"/>
                </a:lnTo>
                <a:cubicBezTo>
                  <a:pt x="1008" y="822"/>
                  <a:pt x="1014" y="816"/>
                  <a:pt x="1020" y="816"/>
                </a:cubicBezTo>
                <a:cubicBezTo>
                  <a:pt x="1027" y="816"/>
                  <a:pt x="1032" y="822"/>
                  <a:pt x="1032" y="828"/>
                </a:cubicBezTo>
                <a:lnTo>
                  <a:pt x="1032" y="996"/>
                </a:lnTo>
                <a:cubicBezTo>
                  <a:pt x="1032" y="1003"/>
                  <a:pt x="1027" y="1008"/>
                  <a:pt x="1020" y="1008"/>
                </a:cubicBezTo>
                <a:cubicBezTo>
                  <a:pt x="1014" y="1008"/>
                  <a:pt x="1008" y="1003"/>
                  <a:pt x="1008" y="996"/>
                </a:cubicBezTo>
                <a:close/>
                <a:moveTo>
                  <a:pt x="1008" y="708"/>
                </a:moveTo>
                <a:lnTo>
                  <a:pt x="1008" y="540"/>
                </a:lnTo>
                <a:cubicBezTo>
                  <a:pt x="1008" y="534"/>
                  <a:pt x="1014" y="528"/>
                  <a:pt x="1020" y="528"/>
                </a:cubicBezTo>
                <a:cubicBezTo>
                  <a:pt x="1027" y="528"/>
                  <a:pt x="1032" y="534"/>
                  <a:pt x="1032" y="540"/>
                </a:cubicBezTo>
                <a:lnTo>
                  <a:pt x="1032" y="708"/>
                </a:lnTo>
                <a:cubicBezTo>
                  <a:pt x="1032" y="715"/>
                  <a:pt x="1027" y="720"/>
                  <a:pt x="1020" y="720"/>
                </a:cubicBezTo>
                <a:cubicBezTo>
                  <a:pt x="1014" y="720"/>
                  <a:pt x="1008" y="715"/>
                  <a:pt x="1008" y="708"/>
                </a:cubicBezTo>
                <a:close/>
                <a:moveTo>
                  <a:pt x="1008" y="420"/>
                </a:moveTo>
                <a:lnTo>
                  <a:pt x="1008" y="252"/>
                </a:lnTo>
                <a:cubicBezTo>
                  <a:pt x="1008" y="246"/>
                  <a:pt x="1014" y="240"/>
                  <a:pt x="1020" y="240"/>
                </a:cubicBezTo>
                <a:cubicBezTo>
                  <a:pt x="1027" y="240"/>
                  <a:pt x="1032" y="246"/>
                  <a:pt x="1032" y="252"/>
                </a:cubicBezTo>
                <a:lnTo>
                  <a:pt x="1032" y="420"/>
                </a:lnTo>
                <a:cubicBezTo>
                  <a:pt x="1032" y="427"/>
                  <a:pt x="1027" y="432"/>
                  <a:pt x="1020" y="432"/>
                </a:cubicBezTo>
                <a:cubicBezTo>
                  <a:pt x="1014" y="432"/>
                  <a:pt x="1008" y="427"/>
                  <a:pt x="1008" y="420"/>
                </a:cubicBezTo>
                <a:close/>
                <a:moveTo>
                  <a:pt x="1008" y="132"/>
                </a:moveTo>
                <a:lnTo>
                  <a:pt x="1008" y="12"/>
                </a:lnTo>
                <a:lnTo>
                  <a:pt x="1020" y="24"/>
                </a:lnTo>
                <a:lnTo>
                  <a:pt x="972" y="24"/>
                </a:lnTo>
                <a:cubicBezTo>
                  <a:pt x="966" y="24"/>
                  <a:pt x="960" y="19"/>
                  <a:pt x="960" y="12"/>
                </a:cubicBezTo>
                <a:cubicBezTo>
                  <a:pt x="960" y="6"/>
                  <a:pt x="966" y="0"/>
                  <a:pt x="972" y="0"/>
                </a:cubicBezTo>
                <a:lnTo>
                  <a:pt x="1020" y="0"/>
                </a:lnTo>
                <a:cubicBezTo>
                  <a:pt x="1027" y="0"/>
                  <a:pt x="1032" y="6"/>
                  <a:pt x="1032" y="12"/>
                </a:cubicBezTo>
                <a:lnTo>
                  <a:pt x="1032" y="132"/>
                </a:lnTo>
                <a:cubicBezTo>
                  <a:pt x="1032" y="139"/>
                  <a:pt x="1027" y="144"/>
                  <a:pt x="1020" y="144"/>
                </a:cubicBezTo>
                <a:cubicBezTo>
                  <a:pt x="1014" y="144"/>
                  <a:pt x="1008" y="139"/>
                  <a:pt x="1008" y="132"/>
                </a:cubicBezTo>
                <a:close/>
                <a:moveTo>
                  <a:pt x="852" y="24"/>
                </a:moveTo>
                <a:lnTo>
                  <a:pt x="684" y="24"/>
                </a:lnTo>
                <a:cubicBezTo>
                  <a:pt x="678" y="24"/>
                  <a:pt x="672" y="19"/>
                  <a:pt x="672" y="12"/>
                </a:cubicBezTo>
                <a:cubicBezTo>
                  <a:pt x="672" y="6"/>
                  <a:pt x="678" y="0"/>
                  <a:pt x="684" y="0"/>
                </a:cubicBezTo>
                <a:lnTo>
                  <a:pt x="852" y="0"/>
                </a:lnTo>
                <a:cubicBezTo>
                  <a:pt x="859" y="0"/>
                  <a:pt x="864" y="6"/>
                  <a:pt x="864" y="12"/>
                </a:cubicBezTo>
                <a:cubicBezTo>
                  <a:pt x="864" y="19"/>
                  <a:pt x="859" y="24"/>
                  <a:pt x="852" y="24"/>
                </a:cubicBezTo>
                <a:close/>
                <a:moveTo>
                  <a:pt x="564" y="24"/>
                </a:moveTo>
                <a:lnTo>
                  <a:pt x="396" y="24"/>
                </a:lnTo>
                <a:cubicBezTo>
                  <a:pt x="390" y="24"/>
                  <a:pt x="384" y="19"/>
                  <a:pt x="384" y="12"/>
                </a:cubicBezTo>
                <a:cubicBezTo>
                  <a:pt x="384" y="6"/>
                  <a:pt x="390" y="0"/>
                  <a:pt x="396" y="0"/>
                </a:cubicBezTo>
                <a:lnTo>
                  <a:pt x="564" y="0"/>
                </a:lnTo>
                <a:cubicBezTo>
                  <a:pt x="571" y="0"/>
                  <a:pt x="576" y="6"/>
                  <a:pt x="576" y="12"/>
                </a:cubicBezTo>
                <a:cubicBezTo>
                  <a:pt x="576" y="19"/>
                  <a:pt x="571" y="24"/>
                  <a:pt x="564" y="24"/>
                </a:cubicBezTo>
                <a:close/>
                <a:moveTo>
                  <a:pt x="276" y="24"/>
                </a:moveTo>
                <a:lnTo>
                  <a:pt x="108" y="24"/>
                </a:lnTo>
                <a:cubicBezTo>
                  <a:pt x="102" y="24"/>
                  <a:pt x="96" y="19"/>
                  <a:pt x="96" y="12"/>
                </a:cubicBezTo>
                <a:cubicBezTo>
                  <a:pt x="96" y="6"/>
                  <a:pt x="102" y="0"/>
                  <a:pt x="108" y="0"/>
                </a:cubicBezTo>
                <a:lnTo>
                  <a:pt x="276" y="0"/>
                </a:lnTo>
                <a:cubicBezTo>
                  <a:pt x="283" y="0"/>
                  <a:pt x="288" y="6"/>
                  <a:pt x="288" y="12"/>
                </a:cubicBezTo>
                <a:cubicBezTo>
                  <a:pt x="288" y="19"/>
                  <a:pt x="283" y="24"/>
                  <a:pt x="276" y="24"/>
                </a:cubicBez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" name="Rectangle 70"/>
          <p:cNvSpPr>
            <a:spLocks noChangeArrowheads="1"/>
          </p:cNvSpPr>
          <p:nvPr/>
        </p:nvSpPr>
        <p:spPr bwMode="auto">
          <a:xfrm>
            <a:off x="3360738" y="4975225"/>
            <a:ext cx="2667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Link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8" name="Rectangle 71"/>
          <p:cNvSpPr>
            <a:spLocks noChangeArrowheads="1"/>
          </p:cNvSpPr>
          <p:nvPr/>
        </p:nvSpPr>
        <p:spPr bwMode="auto">
          <a:xfrm>
            <a:off x="3421063" y="5108575"/>
            <a:ext cx="1174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9" name="Rectangle 72"/>
          <p:cNvSpPr>
            <a:spLocks noChangeArrowheads="1"/>
          </p:cNvSpPr>
          <p:nvPr/>
        </p:nvSpPr>
        <p:spPr bwMode="auto">
          <a:xfrm>
            <a:off x="4424363" y="4538663"/>
            <a:ext cx="285750" cy="1144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" name="Freeform 73"/>
          <p:cNvSpPr>
            <a:spLocks noEditPoints="1"/>
          </p:cNvSpPr>
          <p:nvPr/>
        </p:nvSpPr>
        <p:spPr bwMode="auto">
          <a:xfrm>
            <a:off x="4421188" y="4535488"/>
            <a:ext cx="292100" cy="1150938"/>
          </a:xfrm>
          <a:custGeom>
            <a:avLst/>
            <a:gdLst>
              <a:gd name="T0" fmla="*/ 0 w 1032"/>
              <a:gd name="T1" fmla="*/ 204 h 4056"/>
              <a:gd name="T2" fmla="*/ 24 w 1032"/>
              <a:gd name="T3" fmla="*/ 324 h 4056"/>
              <a:gd name="T4" fmla="*/ 0 w 1032"/>
              <a:gd name="T5" fmla="*/ 324 h 4056"/>
              <a:gd name="T6" fmla="*/ 24 w 1032"/>
              <a:gd name="T7" fmla="*/ 780 h 4056"/>
              <a:gd name="T8" fmla="*/ 12 w 1032"/>
              <a:gd name="T9" fmla="*/ 600 h 4056"/>
              <a:gd name="T10" fmla="*/ 12 w 1032"/>
              <a:gd name="T11" fmla="*/ 1080 h 4056"/>
              <a:gd name="T12" fmla="*/ 24 w 1032"/>
              <a:gd name="T13" fmla="*/ 900 h 4056"/>
              <a:gd name="T14" fmla="*/ 0 w 1032"/>
              <a:gd name="T15" fmla="*/ 1356 h 4056"/>
              <a:gd name="T16" fmla="*/ 24 w 1032"/>
              <a:gd name="T17" fmla="*/ 1476 h 4056"/>
              <a:gd name="T18" fmla="*/ 0 w 1032"/>
              <a:gd name="T19" fmla="*/ 1476 h 4056"/>
              <a:gd name="T20" fmla="*/ 24 w 1032"/>
              <a:gd name="T21" fmla="*/ 1932 h 4056"/>
              <a:gd name="T22" fmla="*/ 12 w 1032"/>
              <a:gd name="T23" fmla="*/ 1752 h 4056"/>
              <a:gd name="T24" fmla="*/ 12 w 1032"/>
              <a:gd name="T25" fmla="*/ 2232 h 4056"/>
              <a:gd name="T26" fmla="*/ 24 w 1032"/>
              <a:gd name="T27" fmla="*/ 2052 h 4056"/>
              <a:gd name="T28" fmla="*/ 0 w 1032"/>
              <a:gd name="T29" fmla="*/ 2508 h 4056"/>
              <a:gd name="T30" fmla="*/ 24 w 1032"/>
              <a:gd name="T31" fmla="*/ 2628 h 4056"/>
              <a:gd name="T32" fmla="*/ 0 w 1032"/>
              <a:gd name="T33" fmla="*/ 2628 h 4056"/>
              <a:gd name="T34" fmla="*/ 24 w 1032"/>
              <a:gd name="T35" fmla="*/ 3084 h 4056"/>
              <a:gd name="T36" fmla="*/ 12 w 1032"/>
              <a:gd name="T37" fmla="*/ 2904 h 4056"/>
              <a:gd name="T38" fmla="*/ 12 w 1032"/>
              <a:gd name="T39" fmla="*/ 3384 h 4056"/>
              <a:gd name="T40" fmla="*/ 24 w 1032"/>
              <a:gd name="T41" fmla="*/ 3204 h 4056"/>
              <a:gd name="T42" fmla="*/ 0 w 1032"/>
              <a:gd name="T43" fmla="*/ 3660 h 4056"/>
              <a:gd name="T44" fmla="*/ 24 w 1032"/>
              <a:gd name="T45" fmla="*/ 3780 h 4056"/>
              <a:gd name="T46" fmla="*/ 0 w 1032"/>
              <a:gd name="T47" fmla="*/ 3780 h 4056"/>
              <a:gd name="T48" fmla="*/ 204 w 1032"/>
              <a:gd name="T49" fmla="*/ 4032 h 4056"/>
              <a:gd name="T50" fmla="*/ 24 w 1032"/>
              <a:gd name="T51" fmla="*/ 4044 h 4056"/>
              <a:gd name="T52" fmla="*/ 504 w 1032"/>
              <a:gd name="T53" fmla="*/ 4044 h 4056"/>
              <a:gd name="T54" fmla="*/ 324 w 1032"/>
              <a:gd name="T55" fmla="*/ 4032 h 4056"/>
              <a:gd name="T56" fmla="*/ 780 w 1032"/>
              <a:gd name="T57" fmla="*/ 4056 h 4056"/>
              <a:gd name="T58" fmla="*/ 900 w 1032"/>
              <a:gd name="T59" fmla="*/ 4032 h 4056"/>
              <a:gd name="T60" fmla="*/ 1020 w 1032"/>
              <a:gd name="T61" fmla="*/ 3984 h 4056"/>
              <a:gd name="T62" fmla="*/ 900 w 1032"/>
              <a:gd name="T63" fmla="*/ 4056 h 4056"/>
              <a:gd name="T64" fmla="*/ 1008 w 1032"/>
              <a:gd name="T65" fmla="*/ 3708 h 4056"/>
              <a:gd name="T66" fmla="*/ 1020 w 1032"/>
              <a:gd name="T67" fmla="*/ 3888 h 4056"/>
              <a:gd name="T68" fmla="*/ 1020 w 1032"/>
              <a:gd name="T69" fmla="*/ 3408 h 4056"/>
              <a:gd name="T70" fmla="*/ 1008 w 1032"/>
              <a:gd name="T71" fmla="*/ 3588 h 4056"/>
              <a:gd name="T72" fmla="*/ 1032 w 1032"/>
              <a:gd name="T73" fmla="*/ 3132 h 4056"/>
              <a:gd name="T74" fmla="*/ 1008 w 1032"/>
              <a:gd name="T75" fmla="*/ 3012 h 4056"/>
              <a:gd name="T76" fmla="*/ 1032 w 1032"/>
              <a:gd name="T77" fmla="*/ 3012 h 4056"/>
              <a:gd name="T78" fmla="*/ 1008 w 1032"/>
              <a:gd name="T79" fmla="*/ 2556 h 4056"/>
              <a:gd name="T80" fmla="*/ 1020 w 1032"/>
              <a:gd name="T81" fmla="*/ 2736 h 4056"/>
              <a:gd name="T82" fmla="*/ 1020 w 1032"/>
              <a:gd name="T83" fmla="*/ 2256 h 4056"/>
              <a:gd name="T84" fmla="*/ 1008 w 1032"/>
              <a:gd name="T85" fmla="*/ 2436 h 4056"/>
              <a:gd name="T86" fmla="*/ 1032 w 1032"/>
              <a:gd name="T87" fmla="*/ 1980 h 4056"/>
              <a:gd name="T88" fmla="*/ 1008 w 1032"/>
              <a:gd name="T89" fmla="*/ 1860 h 4056"/>
              <a:gd name="T90" fmla="*/ 1032 w 1032"/>
              <a:gd name="T91" fmla="*/ 1860 h 4056"/>
              <a:gd name="T92" fmla="*/ 1008 w 1032"/>
              <a:gd name="T93" fmla="*/ 1404 h 4056"/>
              <a:gd name="T94" fmla="*/ 1020 w 1032"/>
              <a:gd name="T95" fmla="*/ 1584 h 4056"/>
              <a:gd name="T96" fmla="*/ 1020 w 1032"/>
              <a:gd name="T97" fmla="*/ 1104 h 4056"/>
              <a:gd name="T98" fmla="*/ 1008 w 1032"/>
              <a:gd name="T99" fmla="*/ 1284 h 4056"/>
              <a:gd name="T100" fmla="*/ 1032 w 1032"/>
              <a:gd name="T101" fmla="*/ 828 h 4056"/>
              <a:gd name="T102" fmla="*/ 1008 w 1032"/>
              <a:gd name="T103" fmla="*/ 708 h 4056"/>
              <a:gd name="T104" fmla="*/ 1032 w 1032"/>
              <a:gd name="T105" fmla="*/ 708 h 4056"/>
              <a:gd name="T106" fmla="*/ 1008 w 1032"/>
              <a:gd name="T107" fmla="*/ 252 h 4056"/>
              <a:gd name="T108" fmla="*/ 1020 w 1032"/>
              <a:gd name="T109" fmla="*/ 432 h 4056"/>
              <a:gd name="T110" fmla="*/ 1020 w 1032"/>
              <a:gd name="T111" fmla="*/ 24 h 4056"/>
              <a:gd name="T112" fmla="*/ 1020 w 1032"/>
              <a:gd name="T113" fmla="*/ 0 h 4056"/>
              <a:gd name="T114" fmla="*/ 1008 w 1032"/>
              <a:gd name="T115" fmla="*/ 132 h 4056"/>
              <a:gd name="T116" fmla="*/ 684 w 1032"/>
              <a:gd name="T117" fmla="*/ 0 h 4056"/>
              <a:gd name="T118" fmla="*/ 564 w 1032"/>
              <a:gd name="T119" fmla="*/ 24 h 4056"/>
              <a:gd name="T120" fmla="*/ 564 w 1032"/>
              <a:gd name="T121" fmla="*/ 0 h 4056"/>
              <a:gd name="T122" fmla="*/ 108 w 1032"/>
              <a:gd name="T123" fmla="*/ 24 h 4056"/>
              <a:gd name="T124" fmla="*/ 288 w 1032"/>
              <a:gd name="T125" fmla="*/ 12 h 40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032" h="4056">
                <a:moveTo>
                  <a:pt x="24" y="36"/>
                </a:moveTo>
                <a:lnTo>
                  <a:pt x="24" y="204"/>
                </a:lnTo>
                <a:cubicBezTo>
                  <a:pt x="24" y="211"/>
                  <a:pt x="19" y="216"/>
                  <a:pt x="12" y="216"/>
                </a:cubicBezTo>
                <a:cubicBezTo>
                  <a:pt x="6" y="216"/>
                  <a:pt x="0" y="211"/>
                  <a:pt x="0" y="204"/>
                </a:cubicBezTo>
                <a:lnTo>
                  <a:pt x="0" y="36"/>
                </a:lnTo>
                <a:cubicBezTo>
                  <a:pt x="0" y="30"/>
                  <a:pt x="6" y="24"/>
                  <a:pt x="12" y="24"/>
                </a:cubicBezTo>
                <a:cubicBezTo>
                  <a:pt x="19" y="24"/>
                  <a:pt x="24" y="30"/>
                  <a:pt x="24" y="36"/>
                </a:cubicBezTo>
                <a:close/>
                <a:moveTo>
                  <a:pt x="24" y="324"/>
                </a:moveTo>
                <a:lnTo>
                  <a:pt x="24" y="492"/>
                </a:lnTo>
                <a:cubicBezTo>
                  <a:pt x="24" y="499"/>
                  <a:pt x="19" y="504"/>
                  <a:pt x="12" y="504"/>
                </a:cubicBezTo>
                <a:cubicBezTo>
                  <a:pt x="6" y="504"/>
                  <a:pt x="0" y="499"/>
                  <a:pt x="0" y="492"/>
                </a:cubicBezTo>
                <a:lnTo>
                  <a:pt x="0" y="324"/>
                </a:lnTo>
                <a:cubicBezTo>
                  <a:pt x="0" y="318"/>
                  <a:pt x="6" y="312"/>
                  <a:pt x="12" y="312"/>
                </a:cubicBezTo>
                <a:cubicBezTo>
                  <a:pt x="19" y="312"/>
                  <a:pt x="24" y="318"/>
                  <a:pt x="24" y="324"/>
                </a:cubicBezTo>
                <a:close/>
                <a:moveTo>
                  <a:pt x="24" y="612"/>
                </a:moveTo>
                <a:lnTo>
                  <a:pt x="24" y="780"/>
                </a:lnTo>
                <a:cubicBezTo>
                  <a:pt x="24" y="787"/>
                  <a:pt x="19" y="792"/>
                  <a:pt x="12" y="792"/>
                </a:cubicBezTo>
                <a:cubicBezTo>
                  <a:pt x="6" y="792"/>
                  <a:pt x="0" y="787"/>
                  <a:pt x="0" y="780"/>
                </a:cubicBezTo>
                <a:lnTo>
                  <a:pt x="0" y="612"/>
                </a:lnTo>
                <a:cubicBezTo>
                  <a:pt x="0" y="606"/>
                  <a:pt x="6" y="600"/>
                  <a:pt x="12" y="600"/>
                </a:cubicBezTo>
                <a:cubicBezTo>
                  <a:pt x="19" y="600"/>
                  <a:pt x="24" y="606"/>
                  <a:pt x="24" y="612"/>
                </a:cubicBezTo>
                <a:close/>
                <a:moveTo>
                  <a:pt x="24" y="900"/>
                </a:moveTo>
                <a:lnTo>
                  <a:pt x="24" y="1068"/>
                </a:lnTo>
                <a:cubicBezTo>
                  <a:pt x="24" y="1075"/>
                  <a:pt x="19" y="1080"/>
                  <a:pt x="12" y="1080"/>
                </a:cubicBezTo>
                <a:cubicBezTo>
                  <a:pt x="6" y="1080"/>
                  <a:pt x="0" y="1075"/>
                  <a:pt x="0" y="1068"/>
                </a:cubicBezTo>
                <a:lnTo>
                  <a:pt x="0" y="900"/>
                </a:lnTo>
                <a:cubicBezTo>
                  <a:pt x="0" y="894"/>
                  <a:pt x="6" y="888"/>
                  <a:pt x="12" y="888"/>
                </a:cubicBezTo>
                <a:cubicBezTo>
                  <a:pt x="19" y="888"/>
                  <a:pt x="24" y="894"/>
                  <a:pt x="24" y="900"/>
                </a:cubicBezTo>
                <a:close/>
                <a:moveTo>
                  <a:pt x="24" y="1188"/>
                </a:moveTo>
                <a:lnTo>
                  <a:pt x="24" y="1356"/>
                </a:lnTo>
                <a:cubicBezTo>
                  <a:pt x="24" y="1363"/>
                  <a:pt x="19" y="1368"/>
                  <a:pt x="12" y="1368"/>
                </a:cubicBezTo>
                <a:cubicBezTo>
                  <a:pt x="6" y="1368"/>
                  <a:pt x="0" y="1363"/>
                  <a:pt x="0" y="1356"/>
                </a:cubicBezTo>
                <a:lnTo>
                  <a:pt x="0" y="1188"/>
                </a:lnTo>
                <a:cubicBezTo>
                  <a:pt x="0" y="1182"/>
                  <a:pt x="6" y="1176"/>
                  <a:pt x="12" y="1176"/>
                </a:cubicBezTo>
                <a:cubicBezTo>
                  <a:pt x="19" y="1176"/>
                  <a:pt x="24" y="1182"/>
                  <a:pt x="24" y="1188"/>
                </a:cubicBezTo>
                <a:close/>
                <a:moveTo>
                  <a:pt x="24" y="1476"/>
                </a:moveTo>
                <a:lnTo>
                  <a:pt x="24" y="1644"/>
                </a:lnTo>
                <a:cubicBezTo>
                  <a:pt x="24" y="1651"/>
                  <a:pt x="19" y="1656"/>
                  <a:pt x="12" y="1656"/>
                </a:cubicBezTo>
                <a:cubicBezTo>
                  <a:pt x="6" y="1656"/>
                  <a:pt x="0" y="1651"/>
                  <a:pt x="0" y="1644"/>
                </a:cubicBezTo>
                <a:lnTo>
                  <a:pt x="0" y="1476"/>
                </a:lnTo>
                <a:cubicBezTo>
                  <a:pt x="0" y="1470"/>
                  <a:pt x="6" y="1464"/>
                  <a:pt x="12" y="1464"/>
                </a:cubicBezTo>
                <a:cubicBezTo>
                  <a:pt x="19" y="1464"/>
                  <a:pt x="24" y="1470"/>
                  <a:pt x="24" y="1476"/>
                </a:cubicBezTo>
                <a:close/>
                <a:moveTo>
                  <a:pt x="24" y="1764"/>
                </a:moveTo>
                <a:lnTo>
                  <a:pt x="24" y="1932"/>
                </a:lnTo>
                <a:cubicBezTo>
                  <a:pt x="24" y="1939"/>
                  <a:pt x="19" y="1944"/>
                  <a:pt x="12" y="1944"/>
                </a:cubicBezTo>
                <a:cubicBezTo>
                  <a:pt x="6" y="1944"/>
                  <a:pt x="0" y="1939"/>
                  <a:pt x="0" y="1932"/>
                </a:cubicBezTo>
                <a:lnTo>
                  <a:pt x="0" y="1764"/>
                </a:lnTo>
                <a:cubicBezTo>
                  <a:pt x="0" y="1758"/>
                  <a:pt x="6" y="1752"/>
                  <a:pt x="12" y="1752"/>
                </a:cubicBezTo>
                <a:cubicBezTo>
                  <a:pt x="19" y="1752"/>
                  <a:pt x="24" y="1758"/>
                  <a:pt x="24" y="1764"/>
                </a:cubicBezTo>
                <a:close/>
                <a:moveTo>
                  <a:pt x="24" y="2052"/>
                </a:moveTo>
                <a:lnTo>
                  <a:pt x="24" y="2220"/>
                </a:lnTo>
                <a:cubicBezTo>
                  <a:pt x="24" y="2227"/>
                  <a:pt x="19" y="2232"/>
                  <a:pt x="12" y="2232"/>
                </a:cubicBezTo>
                <a:cubicBezTo>
                  <a:pt x="6" y="2232"/>
                  <a:pt x="0" y="2227"/>
                  <a:pt x="0" y="2220"/>
                </a:cubicBezTo>
                <a:lnTo>
                  <a:pt x="0" y="2052"/>
                </a:lnTo>
                <a:cubicBezTo>
                  <a:pt x="0" y="2046"/>
                  <a:pt x="6" y="2040"/>
                  <a:pt x="12" y="2040"/>
                </a:cubicBezTo>
                <a:cubicBezTo>
                  <a:pt x="19" y="2040"/>
                  <a:pt x="24" y="2046"/>
                  <a:pt x="24" y="2052"/>
                </a:cubicBezTo>
                <a:close/>
                <a:moveTo>
                  <a:pt x="24" y="2340"/>
                </a:moveTo>
                <a:lnTo>
                  <a:pt x="24" y="2508"/>
                </a:lnTo>
                <a:cubicBezTo>
                  <a:pt x="24" y="2515"/>
                  <a:pt x="19" y="2520"/>
                  <a:pt x="12" y="2520"/>
                </a:cubicBezTo>
                <a:cubicBezTo>
                  <a:pt x="6" y="2520"/>
                  <a:pt x="0" y="2515"/>
                  <a:pt x="0" y="2508"/>
                </a:cubicBezTo>
                <a:lnTo>
                  <a:pt x="0" y="2340"/>
                </a:lnTo>
                <a:cubicBezTo>
                  <a:pt x="0" y="2334"/>
                  <a:pt x="6" y="2328"/>
                  <a:pt x="12" y="2328"/>
                </a:cubicBezTo>
                <a:cubicBezTo>
                  <a:pt x="19" y="2328"/>
                  <a:pt x="24" y="2334"/>
                  <a:pt x="24" y="2340"/>
                </a:cubicBezTo>
                <a:close/>
                <a:moveTo>
                  <a:pt x="24" y="2628"/>
                </a:moveTo>
                <a:lnTo>
                  <a:pt x="24" y="2796"/>
                </a:lnTo>
                <a:cubicBezTo>
                  <a:pt x="24" y="2803"/>
                  <a:pt x="19" y="2808"/>
                  <a:pt x="12" y="2808"/>
                </a:cubicBezTo>
                <a:cubicBezTo>
                  <a:pt x="6" y="2808"/>
                  <a:pt x="0" y="2803"/>
                  <a:pt x="0" y="2796"/>
                </a:cubicBezTo>
                <a:lnTo>
                  <a:pt x="0" y="2628"/>
                </a:lnTo>
                <a:cubicBezTo>
                  <a:pt x="0" y="2622"/>
                  <a:pt x="6" y="2616"/>
                  <a:pt x="12" y="2616"/>
                </a:cubicBezTo>
                <a:cubicBezTo>
                  <a:pt x="19" y="2616"/>
                  <a:pt x="24" y="2622"/>
                  <a:pt x="24" y="2628"/>
                </a:cubicBezTo>
                <a:close/>
                <a:moveTo>
                  <a:pt x="24" y="2916"/>
                </a:moveTo>
                <a:lnTo>
                  <a:pt x="24" y="3084"/>
                </a:lnTo>
                <a:cubicBezTo>
                  <a:pt x="24" y="3091"/>
                  <a:pt x="19" y="3096"/>
                  <a:pt x="12" y="3096"/>
                </a:cubicBezTo>
                <a:cubicBezTo>
                  <a:pt x="6" y="3096"/>
                  <a:pt x="0" y="3091"/>
                  <a:pt x="0" y="3084"/>
                </a:cubicBezTo>
                <a:lnTo>
                  <a:pt x="0" y="2916"/>
                </a:lnTo>
                <a:cubicBezTo>
                  <a:pt x="0" y="2910"/>
                  <a:pt x="6" y="2904"/>
                  <a:pt x="12" y="2904"/>
                </a:cubicBezTo>
                <a:cubicBezTo>
                  <a:pt x="19" y="2904"/>
                  <a:pt x="24" y="2910"/>
                  <a:pt x="24" y="2916"/>
                </a:cubicBezTo>
                <a:close/>
                <a:moveTo>
                  <a:pt x="24" y="3204"/>
                </a:moveTo>
                <a:lnTo>
                  <a:pt x="24" y="3372"/>
                </a:lnTo>
                <a:cubicBezTo>
                  <a:pt x="24" y="3379"/>
                  <a:pt x="19" y="3384"/>
                  <a:pt x="12" y="3384"/>
                </a:cubicBezTo>
                <a:cubicBezTo>
                  <a:pt x="6" y="3384"/>
                  <a:pt x="0" y="3379"/>
                  <a:pt x="0" y="3372"/>
                </a:cubicBezTo>
                <a:lnTo>
                  <a:pt x="0" y="3204"/>
                </a:lnTo>
                <a:cubicBezTo>
                  <a:pt x="0" y="3198"/>
                  <a:pt x="6" y="3192"/>
                  <a:pt x="12" y="3192"/>
                </a:cubicBezTo>
                <a:cubicBezTo>
                  <a:pt x="19" y="3192"/>
                  <a:pt x="24" y="3198"/>
                  <a:pt x="24" y="3204"/>
                </a:cubicBezTo>
                <a:close/>
                <a:moveTo>
                  <a:pt x="24" y="3492"/>
                </a:moveTo>
                <a:lnTo>
                  <a:pt x="24" y="3660"/>
                </a:lnTo>
                <a:cubicBezTo>
                  <a:pt x="24" y="3667"/>
                  <a:pt x="19" y="3672"/>
                  <a:pt x="12" y="3672"/>
                </a:cubicBezTo>
                <a:cubicBezTo>
                  <a:pt x="6" y="3672"/>
                  <a:pt x="0" y="3667"/>
                  <a:pt x="0" y="3660"/>
                </a:cubicBezTo>
                <a:lnTo>
                  <a:pt x="0" y="3492"/>
                </a:lnTo>
                <a:cubicBezTo>
                  <a:pt x="0" y="3486"/>
                  <a:pt x="6" y="3480"/>
                  <a:pt x="12" y="3480"/>
                </a:cubicBezTo>
                <a:cubicBezTo>
                  <a:pt x="19" y="3480"/>
                  <a:pt x="24" y="3486"/>
                  <a:pt x="24" y="3492"/>
                </a:cubicBezTo>
                <a:close/>
                <a:moveTo>
                  <a:pt x="24" y="3780"/>
                </a:moveTo>
                <a:lnTo>
                  <a:pt x="24" y="3948"/>
                </a:lnTo>
                <a:cubicBezTo>
                  <a:pt x="24" y="3955"/>
                  <a:pt x="19" y="3960"/>
                  <a:pt x="12" y="3960"/>
                </a:cubicBezTo>
                <a:cubicBezTo>
                  <a:pt x="6" y="3960"/>
                  <a:pt x="0" y="3955"/>
                  <a:pt x="0" y="3948"/>
                </a:cubicBezTo>
                <a:lnTo>
                  <a:pt x="0" y="3780"/>
                </a:lnTo>
                <a:cubicBezTo>
                  <a:pt x="0" y="3774"/>
                  <a:pt x="6" y="3768"/>
                  <a:pt x="12" y="3768"/>
                </a:cubicBezTo>
                <a:cubicBezTo>
                  <a:pt x="19" y="3768"/>
                  <a:pt x="24" y="3774"/>
                  <a:pt x="24" y="3780"/>
                </a:cubicBezTo>
                <a:close/>
                <a:moveTo>
                  <a:pt x="36" y="4032"/>
                </a:moveTo>
                <a:lnTo>
                  <a:pt x="204" y="4032"/>
                </a:lnTo>
                <a:cubicBezTo>
                  <a:pt x="211" y="4032"/>
                  <a:pt x="216" y="4038"/>
                  <a:pt x="216" y="4044"/>
                </a:cubicBezTo>
                <a:cubicBezTo>
                  <a:pt x="216" y="4051"/>
                  <a:pt x="211" y="4056"/>
                  <a:pt x="204" y="4056"/>
                </a:cubicBezTo>
                <a:lnTo>
                  <a:pt x="36" y="4056"/>
                </a:lnTo>
                <a:cubicBezTo>
                  <a:pt x="30" y="4056"/>
                  <a:pt x="24" y="4051"/>
                  <a:pt x="24" y="4044"/>
                </a:cubicBezTo>
                <a:cubicBezTo>
                  <a:pt x="24" y="4038"/>
                  <a:pt x="30" y="4032"/>
                  <a:pt x="36" y="4032"/>
                </a:cubicBezTo>
                <a:close/>
                <a:moveTo>
                  <a:pt x="324" y="4032"/>
                </a:moveTo>
                <a:lnTo>
                  <a:pt x="492" y="4032"/>
                </a:lnTo>
                <a:cubicBezTo>
                  <a:pt x="499" y="4032"/>
                  <a:pt x="504" y="4038"/>
                  <a:pt x="504" y="4044"/>
                </a:cubicBezTo>
                <a:cubicBezTo>
                  <a:pt x="504" y="4051"/>
                  <a:pt x="499" y="4056"/>
                  <a:pt x="492" y="4056"/>
                </a:cubicBezTo>
                <a:lnTo>
                  <a:pt x="324" y="4056"/>
                </a:lnTo>
                <a:cubicBezTo>
                  <a:pt x="318" y="4056"/>
                  <a:pt x="312" y="4051"/>
                  <a:pt x="312" y="4044"/>
                </a:cubicBezTo>
                <a:cubicBezTo>
                  <a:pt x="312" y="4038"/>
                  <a:pt x="318" y="4032"/>
                  <a:pt x="324" y="4032"/>
                </a:cubicBezTo>
                <a:close/>
                <a:moveTo>
                  <a:pt x="612" y="4032"/>
                </a:moveTo>
                <a:lnTo>
                  <a:pt x="780" y="4032"/>
                </a:lnTo>
                <a:cubicBezTo>
                  <a:pt x="787" y="4032"/>
                  <a:pt x="792" y="4038"/>
                  <a:pt x="792" y="4044"/>
                </a:cubicBezTo>
                <a:cubicBezTo>
                  <a:pt x="792" y="4051"/>
                  <a:pt x="787" y="4056"/>
                  <a:pt x="780" y="4056"/>
                </a:cubicBezTo>
                <a:lnTo>
                  <a:pt x="612" y="4056"/>
                </a:lnTo>
                <a:cubicBezTo>
                  <a:pt x="606" y="4056"/>
                  <a:pt x="600" y="4051"/>
                  <a:pt x="600" y="4044"/>
                </a:cubicBezTo>
                <a:cubicBezTo>
                  <a:pt x="600" y="4038"/>
                  <a:pt x="606" y="4032"/>
                  <a:pt x="612" y="4032"/>
                </a:cubicBezTo>
                <a:close/>
                <a:moveTo>
                  <a:pt x="900" y="4032"/>
                </a:moveTo>
                <a:lnTo>
                  <a:pt x="1020" y="4032"/>
                </a:lnTo>
                <a:lnTo>
                  <a:pt x="1008" y="4044"/>
                </a:lnTo>
                <a:lnTo>
                  <a:pt x="1008" y="3996"/>
                </a:lnTo>
                <a:cubicBezTo>
                  <a:pt x="1008" y="3990"/>
                  <a:pt x="1014" y="3984"/>
                  <a:pt x="1020" y="3984"/>
                </a:cubicBezTo>
                <a:cubicBezTo>
                  <a:pt x="1027" y="3984"/>
                  <a:pt x="1032" y="3990"/>
                  <a:pt x="1032" y="3996"/>
                </a:cubicBezTo>
                <a:lnTo>
                  <a:pt x="1032" y="4044"/>
                </a:lnTo>
                <a:cubicBezTo>
                  <a:pt x="1032" y="4051"/>
                  <a:pt x="1027" y="4056"/>
                  <a:pt x="1020" y="4056"/>
                </a:cubicBezTo>
                <a:lnTo>
                  <a:pt x="900" y="4056"/>
                </a:lnTo>
                <a:cubicBezTo>
                  <a:pt x="894" y="4056"/>
                  <a:pt x="888" y="4051"/>
                  <a:pt x="888" y="4044"/>
                </a:cubicBezTo>
                <a:cubicBezTo>
                  <a:pt x="888" y="4038"/>
                  <a:pt x="894" y="4032"/>
                  <a:pt x="900" y="4032"/>
                </a:cubicBezTo>
                <a:close/>
                <a:moveTo>
                  <a:pt x="1008" y="3876"/>
                </a:moveTo>
                <a:lnTo>
                  <a:pt x="1008" y="3708"/>
                </a:lnTo>
                <a:cubicBezTo>
                  <a:pt x="1008" y="3702"/>
                  <a:pt x="1014" y="3696"/>
                  <a:pt x="1020" y="3696"/>
                </a:cubicBezTo>
                <a:cubicBezTo>
                  <a:pt x="1027" y="3696"/>
                  <a:pt x="1032" y="3702"/>
                  <a:pt x="1032" y="3708"/>
                </a:cubicBezTo>
                <a:lnTo>
                  <a:pt x="1032" y="3876"/>
                </a:lnTo>
                <a:cubicBezTo>
                  <a:pt x="1032" y="3883"/>
                  <a:pt x="1027" y="3888"/>
                  <a:pt x="1020" y="3888"/>
                </a:cubicBezTo>
                <a:cubicBezTo>
                  <a:pt x="1014" y="3888"/>
                  <a:pt x="1008" y="3883"/>
                  <a:pt x="1008" y="3876"/>
                </a:cubicBezTo>
                <a:close/>
                <a:moveTo>
                  <a:pt x="1008" y="3588"/>
                </a:moveTo>
                <a:lnTo>
                  <a:pt x="1008" y="3420"/>
                </a:lnTo>
                <a:cubicBezTo>
                  <a:pt x="1008" y="3414"/>
                  <a:pt x="1014" y="3408"/>
                  <a:pt x="1020" y="3408"/>
                </a:cubicBezTo>
                <a:cubicBezTo>
                  <a:pt x="1027" y="3408"/>
                  <a:pt x="1032" y="3414"/>
                  <a:pt x="1032" y="3420"/>
                </a:cubicBezTo>
                <a:lnTo>
                  <a:pt x="1032" y="3588"/>
                </a:lnTo>
                <a:cubicBezTo>
                  <a:pt x="1032" y="3595"/>
                  <a:pt x="1027" y="3600"/>
                  <a:pt x="1020" y="3600"/>
                </a:cubicBezTo>
                <a:cubicBezTo>
                  <a:pt x="1014" y="3600"/>
                  <a:pt x="1008" y="3595"/>
                  <a:pt x="1008" y="3588"/>
                </a:cubicBezTo>
                <a:close/>
                <a:moveTo>
                  <a:pt x="1008" y="3300"/>
                </a:moveTo>
                <a:lnTo>
                  <a:pt x="1008" y="3132"/>
                </a:lnTo>
                <a:cubicBezTo>
                  <a:pt x="1008" y="3126"/>
                  <a:pt x="1014" y="3120"/>
                  <a:pt x="1020" y="3120"/>
                </a:cubicBezTo>
                <a:cubicBezTo>
                  <a:pt x="1027" y="3120"/>
                  <a:pt x="1032" y="3126"/>
                  <a:pt x="1032" y="3132"/>
                </a:cubicBezTo>
                <a:lnTo>
                  <a:pt x="1032" y="3300"/>
                </a:lnTo>
                <a:cubicBezTo>
                  <a:pt x="1032" y="3307"/>
                  <a:pt x="1027" y="3312"/>
                  <a:pt x="1020" y="3312"/>
                </a:cubicBezTo>
                <a:cubicBezTo>
                  <a:pt x="1014" y="3312"/>
                  <a:pt x="1008" y="3307"/>
                  <a:pt x="1008" y="3300"/>
                </a:cubicBezTo>
                <a:close/>
                <a:moveTo>
                  <a:pt x="1008" y="3012"/>
                </a:moveTo>
                <a:lnTo>
                  <a:pt x="1008" y="2844"/>
                </a:lnTo>
                <a:cubicBezTo>
                  <a:pt x="1008" y="2838"/>
                  <a:pt x="1014" y="2832"/>
                  <a:pt x="1020" y="2832"/>
                </a:cubicBezTo>
                <a:cubicBezTo>
                  <a:pt x="1027" y="2832"/>
                  <a:pt x="1032" y="2838"/>
                  <a:pt x="1032" y="2844"/>
                </a:cubicBezTo>
                <a:lnTo>
                  <a:pt x="1032" y="3012"/>
                </a:lnTo>
                <a:cubicBezTo>
                  <a:pt x="1032" y="3019"/>
                  <a:pt x="1027" y="3024"/>
                  <a:pt x="1020" y="3024"/>
                </a:cubicBezTo>
                <a:cubicBezTo>
                  <a:pt x="1014" y="3024"/>
                  <a:pt x="1008" y="3019"/>
                  <a:pt x="1008" y="3012"/>
                </a:cubicBezTo>
                <a:close/>
                <a:moveTo>
                  <a:pt x="1008" y="2724"/>
                </a:moveTo>
                <a:lnTo>
                  <a:pt x="1008" y="2556"/>
                </a:lnTo>
                <a:cubicBezTo>
                  <a:pt x="1008" y="2550"/>
                  <a:pt x="1014" y="2544"/>
                  <a:pt x="1020" y="2544"/>
                </a:cubicBezTo>
                <a:cubicBezTo>
                  <a:pt x="1027" y="2544"/>
                  <a:pt x="1032" y="2550"/>
                  <a:pt x="1032" y="2556"/>
                </a:cubicBezTo>
                <a:lnTo>
                  <a:pt x="1032" y="2724"/>
                </a:lnTo>
                <a:cubicBezTo>
                  <a:pt x="1032" y="2731"/>
                  <a:pt x="1027" y="2736"/>
                  <a:pt x="1020" y="2736"/>
                </a:cubicBezTo>
                <a:cubicBezTo>
                  <a:pt x="1014" y="2736"/>
                  <a:pt x="1008" y="2731"/>
                  <a:pt x="1008" y="2724"/>
                </a:cubicBezTo>
                <a:close/>
                <a:moveTo>
                  <a:pt x="1008" y="2436"/>
                </a:moveTo>
                <a:lnTo>
                  <a:pt x="1008" y="2268"/>
                </a:lnTo>
                <a:cubicBezTo>
                  <a:pt x="1008" y="2262"/>
                  <a:pt x="1014" y="2256"/>
                  <a:pt x="1020" y="2256"/>
                </a:cubicBezTo>
                <a:cubicBezTo>
                  <a:pt x="1027" y="2256"/>
                  <a:pt x="1032" y="2262"/>
                  <a:pt x="1032" y="2268"/>
                </a:cubicBezTo>
                <a:lnTo>
                  <a:pt x="1032" y="2436"/>
                </a:lnTo>
                <a:cubicBezTo>
                  <a:pt x="1032" y="2443"/>
                  <a:pt x="1027" y="2448"/>
                  <a:pt x="1020" y="2448"/>
                </a:cubicBezTo>
                <a:cubicBezTo>
                  <a:pt x="1014" y="2448"/>
                  <a:pt x="1008" y="2443"/>
                  <a:pt x="1008" y="2436"/>
                </a:cubicBezTo>
                <a:close/>
                <a:moveTo>
                  <a:pt x="1008" y="2148"/>
                </a:moveTo>
                <a:lnTo>
                  <a:pt x="1008" y="1980"/>
                </a:lnTo>
                <a:cubicBezTo>
                  <a:pt x="1008" y="1974"/>
                  <a:pt x="1014" y="1968"/>
                  <a:pt x="1020" y="1968"/>
                </a:cubicBezTo>
                <a:cubicBezTo>
                  <a:pt x="1027" y="1968"/>
                  <a:pt x="1032" y="1974"/>
                  <a:pt x="1032" y="1980"/>
                </a:cubicBezTo>
                <a:lnTo>
                  <a:pt x="1032" y="2148"/>
                </a:lnTo>
                <a:cubicBezTo>
                  <a:pt x="1032" y="2155"/>
                  <a:pt x="1027" y="2160"/>
                  <a:pt x="1020" y="2160"/>
                </a:cubicBezTo>
                <a:cubicBezTo>
                  <a:pt x="1014" y="2160"/>
                  <a:pt x="1008" y="2155"/>
                  <a:pt x="1008" y="2148"/>
                </a:cubicBezTo>
                <a:close/>
                <a:moveTo>
                  <a:pt x="1008" y="1860"/>
                </a:moveTo>
                <a:lnTo>
                  <a:pt x="1008" y="1692"/>
                </a:lnTo>
                <a:cubicBezTo>
                  <a:pt x="1008" y="1686"/>
                  <a:pt x="1014" y="1680"/>
                  <a:pt x="1020" y="1680"/>
                </a:cubicBezTo>
                <a:cubicBezTo>
                  <a:pt x="1027" y="1680"/>
                  <a:pt x="1032" y="1686"/>
                  <a:pt x="1032" y="1692"/>
                </a:cubicBezTo>
                <a:lnTo>
                  <a:pt x="1032" y="1860"/>
                </a:lnTo>
                <a:cubicBezTo>
                  <a:pt x="1032" y="1867"/>
                  <a:pt x="1027" y="1872"/>
                  <a:pt x="1020" y="1872"/>
                </a:cubicBezTo>
                <a:cubicBezTo>
                  <a:pt x="1014" y="1872"/>
                  <a:pt x="1008" y="1867"/>
                  <a:pt x="1008" y="1860"/>
                </a:cubicBezTo>
                <a:close/>
                <a:moveTo>
                  <a:pt x="1008" y="1572"/>
                </a:moveTo>
                <a:lnTo>
                  <a:pt x="1008" y="1404"/>
                </a:lnTo>
                <a:cubicBezTo>
                  <a:pt x="1008" y="1398"/>
                  <a:pt x="1014" y="1392"/>
                  <a:pt x="1020" y="1392"/>
                </a:cubicBezTo>
                <a:cubicBezTo>
                  <a:pt x="1027" y="1392"/>
                  <a:pt x="1032" y="1398"/>
                  <a:pt x="1032" y="1404"/>
                </a:cubicBezTo>
                <a:lnTo>
                  <a:pt x="1032" y="1572"/>
                </a:lnTo>
                <a:cubicBezTo>
                  <a:pt x="1032" y="1579"/>
                  <a:pt x="1027" y="1584"/>
                  <a:pt x="1020" y="1584"/>
                </a:cubicBezTo>
                <a:cubicBezTo>
                  <a:pt x="1014" y="1584"/>
                  <a:pt x="1008" y="1579"/>
                  <a:pt x="1008" y="1572"/>
                </a:cubicBezTo>
                <a:close/>
                <a:moveTo>
                  <a:pt x="1008" y="1284"/>
                </a:moveTo>
                <a:lnTo>
                  <a:pt x="1008" y="1116"/>
                </a:lnTo>
                <a:cubicBezTo>
                  <a:pt x="1008" y="1110"/>
                  <a:pt x="1014" y="1104"/>
                  <a:pt x="1020" y="1104"/>
                </a:cubicBezTo>
                <a:cubicBezTo>
                  <a:pt x="1027" y="1104"/>
                  <a:pt x="1032" y="1110"/>
                  <a:pt x="1032" y="1116"/>
                </a:cubicBezTo>
                <a:lnTo>
                  <a:pt x="1032" y="1284"/>
                </a:lnTo>
                <a:cubicBezTo>
                  <a:pt x="1032" y="1291"/>
                  <a:pt x="1027" y="1296"/>
                  <a:pt x="1020" y="1296"/>
                </a:cubicBezTo>
                <a:cubicBezTo>
                  <a:pt x="1014" y="1296"/>
                  <a:pt x="1008" y="1291"/>
                  <a:pt x="1008" y="1284"/>
                </a:cubicBezTo>
                <a:close/>
                <a:moveTo>
                  <a:pt x="1008" y="996"/>
                </a:moveTo>
                <a:lnTo>
                  <a:pt x="1008" y="828"/>
                </a:lnTo>
                <a:cubicBezTo>
                  <a:pt x="1008" y="822"/>
                  <a:pt x="1014" y="816"/>
                  <a:pt x="1020" y="816"/>
                </a:cubicBezTo>
                <a:cubicBezTo>
                  <a:pt x="1027" y="816"/>
                  <a:pt x="1032" y="822"/>
                  <a:pt x="1032" y="828"/>
                </a:cubicBezTo>
                <a:lnTo>
                  <a:pt x="1032" y="996"/>
                </a:lnTo>
                <a:cubicBezTo>
                  <a:pt x="1032" y="1003"/>
                  <a:pt x="1027" y="1008"/>
                  <a:pt x="1020" y="1008"/>
                </a:cubicBezTo>
                <a:cubicBezTo>
                  <a:pt x="1014" y="1008"/>
                  <a:pt x="1008" y="1003"/>
                  <a:pt x="1008" y="996"/>
                </a:cubicBezTo>
                <a:close/>
                <a:moveTo>
                  <a:pt x="1008" y="708"/>
                </a:moveTo>
                <a:lnTo>
                  <a:pt x="1008" y="540"/>
                </a:lnTo>
                <a:cubicBezTo>
                  <a:pt x="1008" y="534"/>
                  <a:pt x="1014" y="528"/>
                  <a:pt x="1020" y="528"/>
                </a:cubicBezTo>
                <a:cubicBezTo>
                  <a:pt x="1027" y="528"/>
                  <a:pt x="1032" y="534"/>
                  <a:pt x="1032" y="540"/>
                </a:cubicBezTo>
                <a:lnTo>
                  <a:pt x="1032" y="708"/>
                </a:lnTo>
                <a:cubicBezTo>
                  <a:pt x="1032" y="715"/>
                  <a:pt x="1027" y="720"/>
                  <a:pt x="1020" y="720"/>
                </a:cubicBezTo>
                <a:cubicBezTo>
                  <a:pt x="1014" y="720"/>
                  <a:pt x="1008" y="715"/>
                  <a:pt x="1008" y="708"/>
                </a:cubicBezTo>
                <a:close/>
                <a:moveTo>
                  <a:pt x="1008" y="420"/>
                </a:moveTo>
                <a:lnTo>
                  <a:pt x="1008" y="252"/>
                </a:lnTo>
                <a:cubicBezTo>
                  <a:pt x="1008" y="246"/>
                  <a:pt x="1014" y="240"/>
                  <a:pt x="1020" y="240"/>
                </a:cubicBezTo>
                <a:cubicBezTo>
                  <a:pt x="1027" y="240"/>
                  <a:pt x="1032" y="246"/>
                  <a:pt x="1032" y="252"/>
                </a:cubicBezTo>
                <a:lnTo>
                  <a:pt x="1032" y="420"/>
                </a:lnTo>
                <a:cubicBezTo>
                  <a:pt x="1032" y="427"/>
                  <a:pt x="1027" y="432"/>
                  <a:pt x="1020" y="432"/>
                </a:cubicBezTo>
                <a:cubicBezTo>
                  <a:pt x="1014" y="432"/>
                  <a:pt x="1008" y="427"/>
                  <a:pt x="1008" y="420"/>
                </a:cubicBezTo>
                <a:close/>
                <a:moveTo>
                  <a:pt x="1008" y="132"/>
                </a:moveTo>
                <a:lnTo>
                  <a:pt x="1008" y="12"/>
                </a:lnTo>
                <a:lnTo>
                  <a:pt x="1020" y="24"/>
                </a:lnTo>
                <a:lnTo>
                  <a:pt x="972" y="24"/>
                </a:lnTo>
                <a:cubicBezTo>
                  <a:pt x="966" y="24"/>
                  <a:pt x="960" y="19"/>
                  <a:pt x="960" y="12"/>
                </a:cubicBezTo>
                <a:cubicBezTo>
                  <a:pt x="960" y="6"/>
                  <a:pt x="966" y="0"/>
                  <a:pt x="972" y="0"/>
                </a:cubicBezTo>
                <a:lnTo>
                  <a:pt x="1020" y="0"/>
                </a:lnTo>
                <a:cubicBezTo>
                  <a:pt x="1027" y="0"/>
                  <a:pt x="1032" y="6"/>
                  <a:pt x="1032" y="12"/>
                </a:cubicBezTo>
                <a:lnTo>
                  <a:pt x="1032" y="132"/>
                </a:lnTo>
                <a:cubicBezTo>
                  <a:pt x="1032" y="139"/>
                  <a:pt x="1027" y="144"/>
                  <a:pt x="1020" y="144"/>
                </a:cubicBezTo>
                <a:cubicBezTo>
                  <a:pt x="1014" y="144"/>
                  <a:pt x="1008" y="139"/>
                  <a:pt x="1008" y="132"/>
                </a:cubicBezTo>
                <a:close/>
                <a:moveTo>
                  <a:pt x="852" y="24"/>
                </a:moveTo>
                <a:lnTo>
                  <a:pt x="684" y="24"/>
                </a:lnTo>
                <a:cubicBezTo>
                  <a:pt x="678" y="24"/>
                  <a:pt x="672" y="19"/>
                  <a:pt x="672" y="12"/>
                </a:cubicBezTo>
                <a:cubicBezTo>
                  <a:pt x="672" y="6"/>
                  <a:pt x="678" y="0"/>
                  <a:pt x="684" y="0"/>
                </a:cubicBezTo>
                <a:lnTo>
                  <a:pt x="852" y="0"/>
                </a:lnTo>
                <a:cubicBezTo>
                  <a:pt x="859" y="0"/>
                  <a:pt x="864" y="6"/>
                  <a:pt x="864" y="12"/>
                </a:cubicBezTo>
                <a:cubicBezTo>
                  <a:pt x="864" y="19"/>
                  <a:pt x="859" y="24"/>
                  <a:pt x="852" y="24"/>
                </a:cubicBezTo>
                <a:close/>
                <a:moveTo>
                  <a:pt x="564" y="24"/>
                </a:moveTo>
                <a:lnTo>
                  <a:pt x="396" y="24"/>
                </a:lnTo>
                <a:cubicBezTo>
                  <a:pt x="390" y="24"/>
                  <a:pt x="384" y="19"/>
                  <a:pt x="384" y="12"/>
                </a:cubicBezTo>
                <a:cubicBezTo>
                  <a:pt x="384" y="6"/>
                  <a:pt x="390" y="0"/>
                  <a:pt x="396" y="0"/>
                </a:cubicBezTo>
                <a:lnTo>
                  <a:pt x="564" y="0"/>
                </a:lnTo>
                <a:cubicBezTo>
                  <a:pt x="571" y="0"/>
                  <a:pt x="576" y="6"/>
                  <a:pt x="576" y="12"/>
                </a:cubicBezTo>
                <a:cubicBezTo>
                  <a:pt x="576" y="19"/>
                  <a:pt x="571" y="24"/>
                  <a:pt x="564" y="24"/>
                </a:cubicBezTo>
                <a:close/>
                <a:moveTo>
                  <a:pt x="276" y="24"/>
                </a:moveTo>
                <a:lnTo>
                  <a:pt x="108" y="24"/>
                </a:lnTo>
                <a:cubicBezTo>
                  <a:pt x="102" y="24"/>
                  <a:pt x="96" y="19"/>
                  <a:pt x="96" y="12"/>
                </a:cubicBezTo>
                <a:cubicBezTo>
                  <a:pt x="96" y="6"/>
                  <a:pt x="102" y="0"/>
                  <a:pt x="108" y="0"/>
                </a:cubicBezTo>
                <a:lnTo>
                  <a:pt x="276" y="0"/>
                </a:lnTo>
                <a:cubicBezTo>
                  <a:pt x="283" y="0"/>
                  <a:pt x="288" y="6"/>
                  <a:pt x="288" y="12"/>
                </a:cubicBezTo>
                <a:cubicBezTo>
                  <a:pt x="288" y="19"/>
                  <a:pt x="283" y="24"/>
                  <a:pt x="276" y="24"/>
                </a:cubicBez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" name="Rectangle 74"/>
          <p:cNvSpPr>
            <a:spLocks noChangeArrowheads="1"/>
          </p:cNvSpPr>
          <p:nvPr/>
        </p:nvSpPr>
        <p:spPr bwMode="auto">
          <a:xfrm>
            <a:off x="4481513" y="4975225"/>
            <a:ext cx="2667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Link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2" name="Rectangle 75"/>
          <p:cNvSpPr>
            <a:spLocks noChangeArrowheads="1"/>
          </p:cNvSpPr>
          <p:nvPr/>
        </p:nvSpPr>
        <p:spPr bwMode="auto">
          <a:xfrm>
            <a:off x="4541838" y="5108575"/>
            <a:ext cx="1174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3" name="Rectangle 76"/>
          <p:cNvSpPr>
            <a:spLocks noChangeArrowheads="1"/>
          </p:cNvSpPr>
          <p:nvPr/>
        </p:nvSpPr>
        <p:spPr bwMode="auto">
          <a:xfrm>
            <a:off x="5565775" y="4538663"/>
            <a:ext cx="285750" cy="1144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" name="Freeform 77"/>
          <p:cNvSpPr>
            <a:spLocks noEditPoints="1"/>
          </p:cNvSpPr>
          <p:nvPr/>
        </p:nvSpPr>
        <p:spPr bwMode="auto">
          <a:xfrm>
            <a:off x="5562600" y="4535488"/>
            <a:ext cx="292100" cy="1150938"/>
          </a:xfrm>
          <a:custGeom>
            <a:avLst/>
            <a:gdLst>
              <a:gd name="T0" fmla="*/ 0 w 1032"/>
              <a:gd name="T1" fmla="*/ 204 h 4056"/>
              <a:gd name="T2" fmla="*/ 24 w 1032"/>
              <a:gd name="T3" fmla="*/ 324 h 4056"/>
              <a:gd name="T4" fmla="*/ 0 w 1032"/>
              <a:gd name="T5" fmla="*/ 324 h 4056"/>
              <a:gd name="T6" fmla="*/ 24 w 1032"/>
              <a:gd name="T7" fmla="*/ 780 h 4056"/>
              <a:gd name="T8" fmla="*/ 12 w 1032"/>
              <a:gd name="T9" fmla="*/ 600 h 4056"/>
              <a:gd name="T10" fmla="*/ 12 w 1032"/>
              <a:gd name="T11" fmla="*/ 1080 h 4056"/>
              <a:gd name="T12" fmla="*/ 24 w 1032"/>
              <a:gd name="T13" fmla="*/ 900 h 4056"/>
              <a:gd name="T14" fmla="*/ 0 w 1032"/>
              <a:gd name="T15" fmla="*/ 1356 h 4056"/>
              <a:gd name="T16" fmla="*/ 24 w 1032"/>
              <a:gd name="T17" fmla="*/ 1476 h 4056"/>
              <a:gd name="T18" fmla="*/ 0 w 1032"/>
              <a:gd name="T19" fmla="*/ 1476 h 4056"/>
              <a:gd name="T20" fmla="*/ 24 w 1032"/>
              <a:gd name="T21" fmla="*/ 1932 h 4056"/>
              <a:gd name="T22" fmla="*/ 12 w 1032"/>
              <a:gd name="T23" fmla="*/ 1752 h 4056"/>
              <a:gd name="T24" fmla="*/ 12 w 1032"/>
              <a:gd name="T25" fmla="*/ 2232 h 4056"/>
              <a:gd name="T26" fmla="*/ 24 w 1032"/>
              <a:gd name="T27" fmla="*/ 2052 h 4056"/>
              <a:gd name="T28" fmla="*/ 0 w 1032"/>
              <a:gd name="T29" fmla="*/ 2508 h 4056"/>
              <a:gd name="T30" fmla="*/ 24 w 1032"/>
              <a:gd name="T31" fmla="*/ 2628 h 4056"/>
              <a:gd name="T32" fmla="*/ 0 w 1032"/>
              <a:gd name="T33" fmla="*/ 2628 h 4056"/>
              <a:gd name="T34" fmla="*/ 24 w 1032"/>
              <a:gd name="T35" fmla="*/ 3084 h 4056"/>
              <a:gd name="T36" fmla="*/ 12 w 1032"/>
              <a:gd name="T37" fmla="*/ 2904 h 4056"/>
              <a:gd name="T38" fmla="*/ 12 w 1032"/>
              <a:gd name="T39" fmla="*/ 3384 h 4056"/>
              <a:gd name="T40" fmla="*/ 24 w 1032"/>
              <a:gd name="T41" fmla="*/ 3204 h 4056"/>
              <a:gd name="T42" fmla="*/ 0 w 1032"/>
              <a:gd name="T43" fmla="*/ 3660 h 4056"/>
              <a:gd name="T44" fmla="*/ 24 w 1032"/>
              <a:gd name="T45" fmla="*/ 3780 h 4056"/>
              <a:gd name="T46" fmla="*/ 0 w 1032"/>
              <a:gd name="T47" fmla="*/ 3780 h 4056"/>
              <a:gd name="T48" fmla="*/ 204 w 1032"/>
              <a:gd name="T49" fmla="*/ 4032 h 4056"/>
              <a:gd name="T50" fmla="*/ 24 w 1032"/>
              <a:gd name="T51" fmla="*/ 4044 h 4056"/>
              <a:gd name="T52" fmla="*/ 504 w 1032"/>
              <a:gd name="T53" fmla="*/ 4044 h 4056"/>
              <a:gd name="T54" fmla="*/ 324 w 1032"/>
              <a:gd name="T55" fmla="*/ 4032 h 4056"/>
              <a:gd name="T56" fmla="*/ 780 w 1032"/>
              <a:gd name="T57" fmla="*/ 4056 h 4056"/>
              <a:gd name="T58" fmla="*/ 900 w 1032"/>
              <a:gd name="T59" fmla="*/ 4032 h 4056"/>
              <a:gd name="T60" fmla="*/ 1020 w 1032"/>
              <a:gd name="T61" fmla="*/ 3984 h 4056"/>
              <a:gd name="T62" fmla="*/ 900 w 1032"/>
              <a:gd name="T63" fmla="*/ 4056 h 4056"/>
              <a:gd name="T64" fmla="*/ 1008 w 1032"/>
              <a:gd name="T65" fmla="*/ 3708 h 4056"/>
              <a:gd name="T66" fmla="*/ 1020 w 1032"/>
              <a:gd name="T67" fmla="*/ 3888 h 4056"/>
              <a:gd name="T68" fmla="*/ 1020 w 1032"/>
              <a:gd name="T69" fmla="*/ 3408 h 4056"/>
              <a:gd name="T70" fmla="*/ 1008 w 1032"/>
              <a:gd name="T71" fmla="*/ 3588 h 4056"/>
              <a:gd name="T72" fmla="*/ 1032 w 1032"/>
              <a:gd name="T73" fmla="*/ 3132 h 4056"/>
              <a:gd name="T74" fmla="*/ 1008 w 1032"/>
              <a:gd name="T75" fmla="*/ 3012 h 4056"/>
              <a:gd name="T76" fmla="*/ 1032 w 1032"/>
              <a:gd name="T77" fmla="*/ 3012 h 4056"/>
              <a:gd name="T78" fmla="*/ 1008 w 1032"/>
              <a:gd name="T79" fmla="*/ 2556 h 4056"/>
              <a:gd name="T80" fmla="*/ 1020 w 1032"/>
              <a:gd name="T81" fmla="*/ 2736 h 4056"/>
              <a:gd name="T82" fmla="*/ 1020 w 1032"/>
              <a:gd name="T83" fmla="*/ 2256 h 4056"/>
              <a:gd name="T84" fmla="*/ 1008 w 1032"/>
              <a:gd name="T85" fmla="*/ 2436 h 4056"/>
              <a:gd name="T86" fmla="*/ 1032 w 1032"/>
              <a:gd name="T87" fmla="*/ 1980 h 4056"/>
              <a:gd name="T88" fmla="*/ 1008 w 1032"/>
              <a:gd name="T89" fmla="*/ 1860 h 4056"/>
              <a:gd name="T90" fmla="*/ 1032 w 1032"/>
              <a:gd name="T91" fmla="*/ 1860 h 4056"/>
              <a:gd name="T92" fmla="*/ 1008 w 1032"/>
              <a:gd name="T93" fmla="*/ 1404 h 4056"/>
              <a:gd name="T94" fmla="*/ 1020 w 1032"/>
              <a:gd name="T95" fmla="*/ 1584 h 4056"/>
              <a:gd name="T96" fmla="*/ 1020 w 1032"/>
              <a:gd name="T97" fmla="*/ 1104 h 4056"/>
              <a:gd name="T98" fmla="*/ 1008 w 1032"/>
              <a:gd name="T99" fmla="*/ 1284 h 4056"/>
              <a:gd name="T100" fmla="*/ 1032 w 1032"/>
              <a:gd name="T101" fmla="*/ 828 h 4056"/>
              <a:gd name="T102" fmla="*/ 1008 w 1032"/>
              <a:gd name="T103" fmla="*/ 708 h 4056"/>
              <a:gd name="T104" fmla="*/ 1032 w 1032"/>
              <a:gd name="T105" fmla="*/ 708 h 4056"/>
              <a:gd name="T106" fmla="*/ 1008 w 1032"/>
              <a:gd name="T107" fmla="*/ 252 h 4056"/>
              <a:gd name="T108" fmla="*/ 1020 w 1032"/>
              <a:gd name="T109" fmla="*/ 432 h 4056"/>
              <a:gd name="T110" fmla="*/ 1020 w 1032"/>
              <a:gd name="T111" fmla="*/ 24 h 4056"/>
              <a:gd name="T112" fmla="*/ 1020 w 1032"/>
              <a:gd name="T113" fmla="*/ 0 h 4056"/>
              <a:gd name="T114" fmla="*/ 1008 w 1032"/>
              <a:gd name="T115" fmla="*/ 132 h 4056"/>
              <a:gd name="T116" fmla="*/ 684 w 1032"/>
              <a:gd name="T117" fmla="*/ 0 h 4056"/>
              <a:gd name="T118" fmla="*/ 564 w 1032"/>
              <a:gd name="T119" fmla="*/ 24 h 4056"/>
              <a:gd name="T120" fmla="*/ 564 w 1032"/>
              <a:gd name="T121" fmla="*/ 0 h 4056"/>
              <a:gd name="T122" fmla="*/ 108 w 1032"/>
              <a:gd name="T123" fmla="*/ 24 h 4056"/>
              <a:gd name="T124" fmla="*/ 288 w 1032"/>
              <a:gd name="T125" fmla="*/ 12 h 40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032" h="4056">
                <a:moveTo>
                  <a:pt x="24" y="36"/>
                </a:moveTo>
                <a:lnTo>
                  <a:pt x="24" y="204"/>
                </a:lnTo>
                <a:cubicBezTo>
                  <a:pt x="24" y="211"/>
                  <a:pt x="19" y="216"/>
                  <a:pt x="12" y="216"/>
                </a:cubicBezTo>
                <a:cubicBezTo>
                  <a:pt x="6" y="216"/>
                  <a:pt x="0" y="211"/>
                  <a:pt x="0" y="204"/>
                </a:cubicBezTo>
                <a:lnTo>
                  <a:pt x="0" y="36"/>
                </a:lnTo>
                <a:cubicBezTo>
                  <a:pt x="0" y="30"/>
                  <a:pt x="6" y="24"/>
                  <a:pt x="12" y="24"/>
                </a:cubicBezTo>
                <a:cubicBezTo>
                  <a:pt x="19" y="24"/>
                  <a:pt x="24" y="30"/>
                  <a:pt x="24" y="36"/>
                </a:cubicBezTo>
                <a:close/>
                <a:moveTo>
                  <a:pt x="24" y="324"/>
                </a:moveTo>
                <a:lnTo>
                  <a:pt x="24" y="492"/>
                </a:lnTo>
                <a:cubicBezTo>
                  <a:pt x="24" y="499"/>
                  <a:pt x="19" y="504"/>
                  <a:pt x="12" y="504"/>
                </a:cubicBezTo>
                <a:cubicBezTo>
                  <a:pt x="6" y="504"/>
                  <a:pt x="0" y="499"/>
                  <a:pt x="0" y="492"/>
                </a:cubicBezTo>
                <a:lnTo>
                  <a:pt x="0" y="324"/>
                </a:lnTo>
                <a:cubicBezTo>
                  <a:pt x="0" y="318"/>
                  <a:pt x="6" y="312"/>
                  <a:pt x="12" y="312"/>
                </a:cubicBezTo>
                <a:cubicBezTo>
                  <a:pt x="19" y="312"/>
                  <a:pt x="24" y="318"/>
                  <a:pt x="24" y="324"/>
                </a:cubicBezTo>
                <a:close/>
                <a:moveTo>
                  <a:pt x="24" y="612"/>
                </a:moveTo>
                <a:lnTo>
                  <a:pt x="24" y="780"/>
                </a:lnTo>
                <a:cubicBezTo>
                  <a:pt x="24" y="787"/>
                  <a:pt x="19" y="792"/>
                  <a:pt x="12" y="792"/>
                </a:cubicBezTo>
                <a:cubicBezTo>
                  <a:pt x="6" y="792"/>
                  <a:pt x="0" y="787"/>
                  <a:pt x="0" y="780"/>
                </a:cubicBezTo>
                <a:lnTo>
                  <a:pt x="0" y="612"/>
                </a:lnTo>
                <a:cubicBezTo>
                  <a:pt x="0" y="606"/>
                  <a:pt x="6" y="600"/>
                  <a:pt x="12" y="600"/>
                </a:cubicBezTo>
                <a:cubicBezTo>
                  <a:pt x="19" y="600"/>
                  <a:pt x="24" y="606"/>
                  <a:pt x="24" y="612"/>
                </a:cubicBezTo>
                <a:close/>
                <a:moveTo>
                  <a:pt x="24" y="900"/>
                </a:moveTo>
                <a:lnTo>
                  <a:pt x="24" y="1068"/>
                </a:lnTo>
                <a:cubicBezTo>
                  <a:pt x="24" y="1075"/>
                  <a:pt x="19" y="1080"/>
                  <a:pt x="12" y="1080"/>
                </a:cubicBezTo>
                <a:cubicBezTo>
                  <a:pt x="6" y="1080"/>
                  <a:pt x="0" y="1075"/>
                  <a:pt x="0" y="1068"/>
                </a:cubicBezTo>
                <a:lnTo>
                  <a:pt x="0" y="900"/>
                </a:lnTo>
                <a:cubicBezTo>
                  <a:pt x="0" y="894"/>
                  <a:pt x="6" y="888"/>
                  <a:pt x="12" y="888"/>
                </a:cubicBezTo>
                <a:cubicBezTo>
                  <a:pt x="19" y="888"/>
                  <a:pt x="24" y="894"/>
                  <a:pt x="24" y="900"/>
                </a:cubicBezTo>
                <a:close/>
                <a:moveTo>
                  <a:pt x="24" y="1188"/>
                </a:moveTo>
                <a:lnTo>
                  <a:pt x="24" y="1356"/>
                </a:lnTo>
                <a:cubicBezTo>
                  <a:pt x="24" y="1363"/>
                  <a:pt x="19" y="1368"/>
                  <a:pt x="12" y="1368"/>
                </a:cubicBezTo>
                <a:cubicBezTo>
                  <a:pt x="6" y="1368"/>
                  <a:pt x="0" y="1363"/>
                  <a:pt x="0" y="1356"/>
                </a:cubicBezTo>
                <a:lnTo>
                  <a:pt x="0" y="1188"/>
                </a:lnTo>
                <a:cubicBezTo>
                  <a:pt x="0" y="1182"/>
                  <a:pt x="6" y="1176"/>
                  <a:pt x="12" y="1176"/>
                </a:cubicBezTo>
                <a:cubicBezTo>
                  <a:pt x="19" y="1176"/>
                  <a:pt x="24" y="1182"/>
                  <a:pt x="24" y="1188"/>
                </a:cubicBezTo>
                <a:close/>
                <a:moveTo>
                  <a:pt x="24" y="1476"/>
                </a:moveTo>
                <a:lnTo>
                  <a:pt x="24" y="1644"/>
                </a:lnTo>
                <a:cubicBezTo>
                  <a:pt x="24" y="1651"/>
                  <a:pt x="19" y="1656"/>
                  <a:pt x="12" y="1656"/>
                </a:cubicBezTo>
                <a:cubicBezTo>
                  <a:pt x="6" y="1656"/>
                  <a:pt x="0" y="1651"/>
                  <a:pt x="0" y="1644"/>
                </a:cubicBezTo>
                <a:lnTo>
                  <a:pt x="0" y="1476"/>
                </a:lnTo>
                <a:cubicBezTo>
                  <a:pt x="0" y="1470"/>
                  <a:pt x="6" y="1464"/>
                  <a:pt x="12" y="1464"/>
                </a:cubicBezTo>
                <a:cubicBezTo>
                  <a:pt x="19" y="1464"/>
                  <a:pt x="24" y="1470"/>
                  <a:pt x="24" y="1476"/>
                </a:cubicBezTo>
                <a:close/>
                <a:moveTo>
                  <a:pt x="24" y="1764"/>
                </a:moveTo>
                <a:lnTo>
                  <a:pt x="24" y="1932"/>
                </a:lnTo>
                <a:cubicBezTo>
                  <a:pt x="24" y="1939"/>
                  <a:pt x="19" y="1944"/>
                  <a:pt x="12" y="1944"/>
                </a:cubicBezTo>
                <a:cubicBezTo>
                  <a:pt x="6" y="1944"/>
                  <a:pt x="0" y="1939"/>
                  <a:pt x="0" y="1932"/>
                </a:cubicBezTo>
                <a:lnTo>
                  <a:pt x="0" y="1764"/>
                </a:lnTo>
                <a:cubicBezTo>
                  <a:pt x="0" y="1758"/>
                  <a:pt x="6" y="1752"/>
                  <a:pt x="12" y="1752"/>
                </a:cubicBezTo>
                <a:cubicBezTo>
                  <a:pt x="19" y="1752"/>
                  <a:pt x="24" y="1758"/>
                  <a:pt x="24" y="1764"/>
                </a:cubicBezTo>
                <a:close/>
                <a:moveTo>
                  <a:pt x="24" y="2052"/>
                </a:moveTo>
                <a:lnTo>
                  <a:pt x="24" y="2220"/>
                </a:lnTo>
                <a:cubicBezTo>
                  <a:pt x="24" y="2227"/>
                  <a:pt x="19" y="2232"/>
                  <a:pt x="12" y="2232"/>
                </a:cubicBezTo>
                <a:cubicBezTo>
                  <a:pt x="6" y="2232"/>
                  <a:pt x="0" y="2227"/>
                  <a:pt x="0" y="2220"/>
                </a:cubicBezTo>
                <a:lnTo>
                  <a:pt x="0" y="2052"/>
                </a:lnTo>
                <a:cubicBezTo>
                  <a:pt x="0" y="2046"/>
                  <a:pt x="6" y="2040"/>
                  <a:pt x="12" y="2040"/>
                </a:cubicBezTo>
                <a:cubicBezTo>
                  <a:pt x="19" y="2040"/>
                  <a:pt x="24" y="2046"/>
                  <a:pt x="24" y="2052"/>
                </a:cubicBezTo>
                <a:close/>
                <a:moveTo>
                  <a:pt x="24" y="2340"/>
                </a:moveTo>
                <a:lnTo>
                  <a:pt x="24" y="2508"/>
                </a:lnTo>
                <a:cubicBezTo>
                  <a:pt x="24" y="2515"/>
                  <a:pt x="19" y="2520"/>
                  <a:pt x="12" y="2520"/>
                </a:cubicBezTo>
                <a:cubicBezTo>
                  <a:pt x="6" y="2520"/>
                  <a:pt x="0" y="2515"/>
                  <a:pt x="0" y="2508"/>
                </a:cubicBezTo>
                <a:lnTo>
                  <a:pt x="0" y="2340"/>
                </a:lnTo>
                <a:cubicBezTo>
                  <a:pt x="0" y="2334"/>
                  <a:pt x="6" y="2328"/>
                  <a:pt x="12" y="2328"/>
                </a:cubicBezTo>
                <a:cubicBezTo>
                  <a:pt x="19" y="2328"/>
                  <a:pt x="24" y="2334"/>
                  <a:pt x="24" y="2340"/>
                </a:cubicBezTo>
                <a:close/>
                <a:moveTo>
                  <a:pt x="24" y="2628"/>
                </a:moveTo>
                <a:lnTo>
                  <a:pt x="24" y="2796"/>
                </a:lnTo>
                <a:cubicBezTo>
                  <a:pt x="24" y="2803"/>
                  <a:pt x="19" y="2808"/>
                  <a:pt x="12" y="2808"/>
                </a:cubicBezTo>
                <a:cubicBezTo>
                  <a:pt x="6" y="2808"/>
                  <a:pt x="0" y="2803"/>
                  <a:pt x="0" y="2796"/>
                </a:cubicBezTo>
                <a:lnTo>
                  <a:pt x="0" y="2628"/>
                </a:lnTo>
                <a:cubicBezTo>
                  <a:pt x="0" y="2622"/>
                  <a:pt x="6" y="2616"/>
                  <a:pt x="12" y="2616"/>
                </a:cubicBezTo>
                <a:cubicBezTo>
                  <a:pt x="19" y="2616"/>
                  <a:pt x="24" y="2622"/>
                  <a:pt x="24" y="2628"/>
                </a:cubicBezTo>
                <a:close/>
                <a:moveTo>
                  <a:pt x="24" y="2916"/>
                </a:moveTo>
                <a:lnTo>
                  <a:pt x="24" y="3084"/>
                </a:lnTo>
                <a:cubicBezTo>
                  <a:pt x="24" y="3091"/>
                  <a:pt x="19" y="3096"/>
                  <a:pt x="12" y="3096"/>
                </a:cubicBezTo>
                <a:cubicBezTo>
                  <a:pt x="6" y="3096"/>
                  <a:pt x="0" y="3091"/>
                  <a:pt x="0" y="3084"/>
                </a:cubicBezTo>
                <a:lnTo>
                  <a:pt x="0" y="2916"/>
                </a:lnTo>
                <a:cubicBezTo>
                  <a:pt x="0" y="2910"/>
                  <a:pt x="6" y="2904"/>
                  <a:pt x="12" y="2904"/>
                </a:cubicBezTo>
                <a:cubicBezTo>
                  <a:pt x="19" y="2904"/>
                  <a:pt x="24" y="2910"/>
                  <a:pt x="24" y="2916"/>
                </a:cubicBezTo>
                <a:close/>
                <a:moveTo>
                  <a:pt x="24" y="3204"/>
                </a:moveTo>
                <a:lnTo>
                  <a:pt x="24" y="3372"/>
                </a:lnTo>
                <a:cubicBezTo>
                  <a:pt x="24" y="3379"/>
                  <a:pt x="19" y="3384"/>
                  <a:pt x="12" y="3384"/>
                </a:cubicBezTo>
                <a:cubicBezTo>
                  <a:pt x="6" y="3384"/>
                  <a:pt x="0" y="3379"/>
                  <a:pt x="0" y="3372"/>
                </a:cubicBezTo>
                <a:lnTo>
                  <a:pt x="0" y="3204"/>
                </a:lnTo>
                <a:cubicBezTo>
                  <a:pt x="0" y="3198"/>
                  <a:pt x="6" y="3192"/>
                  <a:pt x="12" y="3192"/>
                </a:cubicBezTo>
                <a:cubicBezTo>
                  <a:pt x="19" y="3192"/>
                  <a:pt x="24" y="3198"/>
                  <a:pt x="24" y="3204"/>
                </a:cubicBezTo>
                <a:close/>
                <a:moveTo>
                  <a:pt x="24" y="3492"/>
                </a:moveTo>
                <a:lnTo>
                  <a:pt x="24" y="3660"/>
                </a:lnTo>
                <a:cubicBezTo>
                  <a:pt x="24" y="3667"/>
                  <a:pt x="19" y="3672"/>
                  <a:pt x="12" y="3672"/>
                </a:cubicBezTo>
                <a:cubicBezTo>
                  <a:pt x="6" y="3672"/>
                  <a:pt x="0" y="3667"/>
                  <a:pt x="0" y="3660"/>
                </a:cubicBezTo>
                <a:lnTo>
                  <a:pt x="0" y="3492"/>
                </a:lnTo>
                <a:cubicBezTo>
                  <a:pt x="0" y="3486"/>
                  <a:pt x="6" y="3480"/>
                  <a:pt x="12" y="3480"/>
                </a:cubicBezTo>
                <a:cubicBezTo>
                  <a:pt x="19" y="3480"/>
                  <a:pt x="24" y="3486"/>
                  <a:pt x="24" y="3492"/>
                </a:cubicBezTo>
                <a:close/>
                <a:moveTo>
                  <a:pt x="24" y="3780"/>
                </a:moveTo>
                <a:lnTo>
                  <a:pt x="24" y="3948"/>
                </a:lnTo>
                <a:cubicBezTo>
                  <a:pt x="24" y="3955"/>
                  <a:pt x="19" y="3960"/>
                  <a:pt x="12" y="3960"/>
                </a:cubicBezTo>
                <a:cubicBezTo>
                  <a:pt x="6" y="3960"/>
                  <a:pt x="0" y="3955"/>
                  <a:pt x="0" y="3948"/>
                </a:cubicBezTo>
                <a:lnTo>
                  <a:pt x="0" y="3780"/>
                </a:lnTo>
                <a:cubicBezTo>
                  <a:pt x="0" y="3774"/>
                  <a:pt x="6" y="3768"/>
                  <a:pt x="12" y="3768"/>
                </a:cubicBezTo>
                <a:cubicBezTo>
                  <a:pt x="19" y="3768"/>
                  <a:pt x="24" y="3774"/>
                  <a:pt x="24" y="3780"/>
                </a:cubicBezTo>
                <a:close/>
                <a:moveTo>
                  <a:pt x="36" y="4032"/>
                </a:moveTo>
                <a:lnTo>
                  <a:pt x="204" y="4032"/>
                </a:lnTo>
                <a:cubicBezTo>
                  <a:pt x="211" y="4032"/>
                  <a:pt x="216" y="4038"/>
                  <a:pt x="216" y="4044"/>
                </a:cubicBezTo>
                <a:cubicBezTo>
                  <a:pt x="216" y="4051"/>
                  <a:pt x="211" y="4056"/>
                  <a:pt x="204" y="4056"/>
                </a:cubicBezTo>
                <a:lnTo>
                  <a:pt x="36" y="4056"/>
                </a:lnTo>
                <a:cubicBezTo>
                  <a:pt x="30" y="4056"/>
                  <a:pt x="24" y="4051"/>
                  <a:pt x="24" y="4044"/>
                </a:cubicBezTo>
                <a:cubicBezTo>
                  <a:pt x="24" y="4038"/>
                  <a:pt x="30" y="4032"/>
                  <a:pt x="36" y="4032"/>
                </a:cubicBezTo>
                <a:close/>
                <a:moveTo>
                  <a:pt x="324" y="4032"/>
                </a:moveTo>
                <a:lnTo>
                  <a:pt x="492" y="4032"/>
                </a:lnTo>
                <a:cubicBezTo>
                  <a:pt x="499" y="4032"/>
                  <a:pt x="504" y="4038"/>
                  <a:pt x="504" y="4044"/>
                </a:cubicBezTo>
                <a:cubicBezTo>
                  <a:pt x="504" y="4051"/>
                  <a:pt x="499" y="4056"/>
                  <a:pt x="492" y="4056"/>
                </a:cubicBezTo>
                <a:lnTo>
                  <a:pt x="324" y="4056"/>
                </a:lnTo>
                <a:cubicBezTo>
                  <a:pt x="318" y="4056"/>
                  <a:pt x="312" y="4051"/>
                  <a:pt x="312" y="4044"/>
                </a:cubicBezTo>
                <a:cubicBezTo>
                  <a:pt x="312" y="4038"/>
                  <a:pt x="318" y="4032"/>
                  <a:pt x="324" y="4032"/>
                </a:cubicBezTo>
                <a:close/>
                <a:moveTo>
                  <a:pt x="612" y="4032"/>
                </a:moveTo>
                <a:lnTo>
                  <a:pt x="780" y="4032"/>
                </a:lnTo>
                <a:cubicBezTo>
                  <a:pt x="787" y="4032"/>
                  <a:pt x="792" y="4038"/>
                  <a:pt x="792" y="4044"/>
                </a:cubicBezTo>
                <a:cubicBezTo>
                  <a:pt x="792" y="4051"/>
                  <a:pt x="787" y="4056"/>
                  <a:pt x="780" y="4056"/>
                </a:cubicBezTo>
                <a:lnTo>
                  <a:pt x="612" y="4056"/>
                </a:lnTo>
                <a:cubicBezTo>
                  <a:pt x="606" y="4056"/>
                  <a:pt x="600" y="4051"/>
                  <a:pt x="600" y="4044"/>
                </a:cubicBezTo>
                <a:cubicBezTo>
                  <a:pt x="600" y="4038"/>
                  <a:pt x="606" y="4032"/>
                  <a:pt x="612" y="4032"/>
                </a:cubicBezTo>
                <a:close/>
                <a:moveTo>
                  <a:pt x="900" y="4032"/>
                </a:moveTo>
                <a:lnTo>
                  <a:pt x="1020" y="4032"/>
                </a:lnTo>
                <a:lnTo>
                  <a:pt x="1008" y="4044"/>
                </a:lnTo>
                <a:lnTo>
                  <a:pt x="1008" y="3996"/>
                </a:lnTo>
                <a:cubicBezTo>
                  <a:pt x="1008" y="3990"/>
                  <a:pt x="1014" y="3984"/>
                  <a:pt x="1020" y="3984"/>
                </a:cubicBezTo>
                <a:cubicBezTo>
                  <a:pt x="1027" y="3984"/>
                  <a:pt x="1032" y="3990"/>
                  <a:pt x="1032" y="3996"/>
                </a:cubicBezTo>
                <a:lnTo>
                  <a:pt x="1032" y="4044"/>
                </a:lnTo>
                <a:cubicBezTo>
                  <a:pt x="1032" y="4051"/>
                  <a:pt x="1027" y="4056"/>
                  <a:pt x="1020" y="4056"/>
                </a:cubicBezTo>
                <a:lnTo>
                  <a:pt x="900" y="4056"/>
                </a:lnTo>
                <a:cubicBezTo>
                  <a:pt x="894" y="4056"/>
                  <a:pt x="888" y="4051"/>
                  <a:pt x="888" y="4044"/>
                </a:cubicBezTo>
                <a:cubicBezTo>
                  <a:pt x="888" y="4038"/>
                  <a:pt x="894" y="4032"/>
                  <a:pt x="900" y="4032"/>
                </a:cubicBezTo>
                <a:close/>
                <a:moveTo>
                  <a:pt x="1008" y="3876"/>
                </a:moveTo>
                <a:lnTo>
                  <a:pt x="1008" y="3708"/>
                </a:lnTo>
                <a:cubicBezTo>
                  <a:pt x="1008" y="3702"/>
                  <a:pt x="1014" y="3696"/>
                  <a:pt x="1020" y="3696"/>
                </a:cubicBezTo>
                <a:cubicBezTo>
                  <a:pt x="1027" y="3696"/>
                  <a:pt x="1032" y="3702"/>
                  <a:pt x="1032" y="3708"/>
                </a:cubicBezTo>
                <a:lnTo>
                  <a:pt x="1032" y="3876"/>
                </a:lnTo>
                <a:cubicBezTo>
                  <a:pt x="1032" y="3883"/>
                  <a:pt x="1027" y="3888"/>
                  <a:pt x="1020" y="3888"/>
                </a:cubicBezTo>
                <a:cubicBezTo>
                  <a:pt x="1014" y="3888"/>
                  <a:pt x="1008" y="3883"/>
                  <a:pt x="1008" y="3876"/>
                </a:cubicBezTo>
                <a:close/>
                <a:moveTo>
                  <a:pt x="1008" y="3588"/>
                </a:moveTo>
                <a:lnTo>
                  <a:pt x="1008" y="3420"/>
                </a:lnTo>
                <a:cubicBezTo>
                  <a:pt x="1008" y="3414"/>
                  <a:pt x="1014" y="3408"/>
                  <a:pt x="1020" y="3408"/>
                </a:cubicBezTo>
                <a:cubicBezTo>
                  <a:pt x="1027" y="3408"/>
                  <a:pt x="1032" y="3414"/>
                  <a:pt x="1032" y="3420"/>
                </a:cubicBezTo>
                <a:lnTo>
                  <a:pt x="1032" y="3588"/>
                </a:lnTo>
                <a:cubicBezTo>
                  <a:pt x="1032" y="3595"/>
                  <a:pt x="1027" y="3600"/>
                  <a:pt x="1020" y="3600"/>
                </a:cubicBezTo>
                <a:cubicBezTo>
                  <a:pt x="1014" y="3600"/>
                  <a:pt x="1008" y="3595"/>
                  <a:pt x="1008" y="3588"/>
                </a:cubicBezTo>
                <a:close/>
                <a:moveTo>
                  <a:pt x="1008" y="3300"/>
                </a:moveTo>
                <a:lnTo>
                  <a:pt x="1008" y="3132"/>
                </a:lnTo>
                <a:cubicBezTo>
                  <a:pt x="1008" y="3126"/>
                  <a:pt x="1014" y="3120"/>
                  <a:pt x="1020" y="3120"/>
                </a:cubicBezTo>
                <a:cubicBezTo>
                  <a:pt x="1027" y="3120"/>
                  <a:pt x="1032" y="3126"/>
                  <a:pt x="1032" y="3132"/>
                </a:cubicBezTo>
                <a:lnTo>
                  <a:pt x="1032" y="3300"/>
                </a:lnTo>
                <a:cubicBezTo>
                  <a:pt x="1032" y="3307"/>
                  <a:pt x="1027" y="3312"/>
                  <a:pt x="1020" y="3312"/>
                </a:cubicBezTo>
                <a:cubicBezTo>
                  <a:pt x="1014" y="3312"/>
                  <a:pt x="1008" y="3307"/>
                  <a:pt x="1008" y="3300"/>
                </a:cubicBezTo>
                <a:close/>
                <a:moveTo>
                  <a:pt x="1008" y="3012"/>
                </a:moveTo>
                <a:lnTo>
                  <a:pt x="1008" y="2844"/>
                </a:lnTo>
                <a:cubicBezTo>
                  <a:pt x="1008" y="2838"/>
                  <a:pt x="1014" y="2832"/>
                  <a:pt x="1020" y="2832"/>
                </a:cubicBezTo>
                <a:cubicBezTo>
                  <a:pt x="1027" y="2832"/>
                  <a:pt x="1032" y="2838"/>
                  <a:pt x="1032" y="2844"/>
                </a:cubicBezTo>
                <a:lnTo>
                  <a:pt x="1032" y="3012"/>
                </a:lnTo>
                <a:cubicBezTo>
                  <a:pt x="1032" y="3019"/>
                  <a:pt x="1027" y="3024"/>
                  <a:pt x="1020" y="3024"/>
                </a:cubicBezTo>
                <a:cubicBezTo>
                  <a:pt x="1014" y="3024"/>
                  <a:pt x="1008" y="3019"/>
                  <a:pt x="1008" y="3012"/>
                </a:cubicBezTo>
                <a:close/>
                <a:moveTo>
                  <a:pt x="1008" y="2724"/>
                </a:moveTo>
                <a:lnTo>
                  <a:pt x="1008" y="2556"/>
                </a:lnTo>
                <a:cubicBezTo>
                  <a:pt x="1008" y="2550"/>
                  <a:pt x="1014" y="2544"/>
                  <a:pt x="1020" y="2544"/>
                </a:cubicBezTo>
                <a:cubicBezTo>
                  <a:pt x="1027" y="2544"/>
                  <a:pt x="1032" y="2550"/>
                  <a:pt x="1032" y="2556"/>
                </a:cubicBezTo>
                <a:lnTo>
                  <a:pt x="1032" y="2724"/>
                </a:lnTo>
                <a:cubicBezTo>
                  <a:pt x="1032" y="2731"/>
                  <a:pt x="1027" y="2736"/>
                  <a:pt x="1020" y="2736"/>
                </a:cubicBezTo>
                <a:cubicBezTo>
                  <a:pt x="1014" y="2736"/>
                  <a:pt x="1008" y="2731"/>
                  <a:pt x="1008" y="2724"/>
                </a:cubicBezTo>
                <a:close/>
                <a:moveTo>
                  <a:pt x="1008" y="2436"/>
                </a:moveTo>
                <a:lnTo>
                  <a:pt x="1008" y="2268"/>
                </a:lnTo>
                <a:cubicBezTo>
                  <a:pt x="1008" y="2262"/>
                  <a:pt x="1014" y="2256"/>
                  <a:pt x="1020" y="2256"/>
                </a:cubicBezTo>
                <a:cubicBezTo>
                  <a:pt x="1027" y="2256"/>
                  <a:pt x="1032" y="2262"/>
                  <a:pt x="1032" y="2268"/>
                </a:cubicBezTo>
                <a:lnTo>
                  <a:pt x="1032" y="2436"/>
                </a:lnTo>
                <a:cubicBezTo>
                  <a:pt x="1032" y="2443"/>
                  <a:pt x="1027" y="2448"/>
                  <a:pt x="1020" y="2448"/>
                </a:cubicBezTo>
                <a:cubicBezTo>
                  <a:pt x="1014" y="2448"/>
                  <a:pt x="1008" y="2443"/>
                  <a:pt x="1008" y="2436"/>
                </a:cubicBezTo>
                <a:close/>
                <a:moveTo>
                  <a:pt x="1008" y="2148"/>
                </a:moveTo>
                <a:lnTo>
                  <a:pt x="1008" y="1980"/>
                </a:lnTo>
                <a:cubicBezTo>
                  <a:pt x="1008" y="1974"/>
                  <a:pt x="1014" y="1968"/>
                  <a:pt x="1020" y="1968"/>
                </a:cubicBezTo>
                <a:cubicBezTo>
                  <a:pt x="1027" y="1968"/>
                  <a:pt x="1032" y="1974"/>
                  <a:pt x="1032" y="1980"/>
                </a:cubicBezTo>
                <a:lnTo>
                  <a:pt x="1032" y="2148"/>
                </a:lnTo>
                <a:cubicBezTo>
                  <a:pt x="1032" y="2155"/>
                  <a:pt x="1027" y="2160"/>
                  <a:pt x="1020" y="2160"/>
                </a:cubicBezTo>
                <a:cubicBezTo>
                  <a:pt x="1014" y="2160"/>
                  <a:pt x="1008" y="2155"/>
                  <a:pt x="1008" y="2148"/>
                </a:cubicBezTo>
                <a:close/>
                <a:moveTo>
                  <a:pt x="1008" y="1860"/>
                </a:moveTo>
                <a:lnTo>
                  <a:pt x="1008" y="1692"/>
                </a:lnTo>
                <a:cubicBezTo>
                  <a:pt x="1008" y="1686"/>
                  <a:pt x="1014" y="1680"/>
                  <a:pt x="1020" y="1680"/>
                </a:cubicBezTo>
                <a:cubicBezTo>
                  <a:pt x="1027" y="1680"/>
                  <a:pt x="1032" y="1686"/>
                  <a:pt x="1032" y="1692"/>
                </a:cubicBezTo>
                <a:lnTo>
                  <a:pt x="1032" y="1860"/>
                </a:lnTo>
                <a:cubicBezTo>
                  <a:pt x="1032" y="1867"/>
                  <a:pt x="1027" y="1872"/>
                  <a:pt x="1020" y="1872"/>
                </a:cubicBezTo>
                <a:cubicBezTo>
                  <a:pt x="1014" y="1872"/>
                  <a:pt x="1008" y="1867"/>
                  <a:pt x="1008" y="1860"/>
                </a:cubicBezTo>
                <a:close/>
                <a:moveTo>
                  <a:pt x="1008" y="1572"/>
                </a:moveTo>
                <a:lnTo>
                  <a:pt x="1008" y="1404"/>
                </a:lnTo>
                <a:cubicBezTo>
                  <a:pt x="1008" y="1398"/>
                  <a:pt x="1014" y="1392"/>
                  <a:pt x="1020" y="1392"/>
                </a:cubicBezTo>
                <a:cubicBezTo>
                  <a:pt x="1027" y="1392"/>
                  <a:pt x="1032" y="1398"/>
                  <a:pt x="1032" y="1404"/>
                </a:cubicBezTo>
                <a:lnTo>
                  <a:pt x="1032" y="1572"/>
                </a:lnTo>
                <a:cubicBezTo>
                  <a:pt x="1032" y="1579"/>
                  <a:pt x="1027" y="1584"/>
                  <a:pt x="1020" y="1584"/>
                </a:cubicBezTo>
                <a:cubicBezTo>
                  <a:pt x="1014" y="1584"/>
                  <a:pt x="1008" y="1579"/>
                  <a:pt x="1008" y="1572"/>
                </a:cubicBezTo>
                <a:close/>
                <a:moveTo>
                  <a:pt x="1008" y="1284"/>
                </a:moveTo>
                <a:lnTo>
                  <a:pt x="1008" y="1116"/>
                </a:lnTo>
                <a:cubicBezTo>
                  <a:pt x="1008" y="1110"/>
                  <a:pt x="1014" y="1104"/>
                  <a:pt x="1020" y="1104"/>
                </a:cubicBezTo>
                <a:cubicBezTo>
                  <a:pt x="1027" y="1104"/>
                  <a:pt x="1032" y="1110"/>
                  <a:pt x="1032" y="1116"/>
                </a:cubicBezTo>
                <a:lnTo>
                  <a:pt x="1032" y="1284"/>
                </a:lnTo>
                <a:cubicBezTo>
                  <a:pt x="1032" y="1291"/>
                  <a:pt x="1027" y="1296"/>
                  <a:pt x="1020" y="1296"/>
                </a:cubicBezTo>
                <a:cubicBezTo>
                  <a:pt x="1014" y="1296"/>
                  <a:pt x="1008" y="1291"/>
                  <a:pt x="1008" y="1284"/>
                </a:cubicBezTo>
                <a:close/>
                <a:moveTo>
                  <a:pt x="1008" y="996"/>
                </a:moveTo>
                <a:lnTo>
                  <a:pt x="1008" y="828"/>
                </a:lnTo>
                <a:cubicBezTo>
                  <a:pt x="1008" y="822"/>
                  <a:pt x="1014" y="816"/>
                  <a:pt x="1020" y="816"/>
                </a:cubicBezTo>
                <a:cubicBezTo>
                  <a:pt x="1027" y="816"/>
                  <a:pt x="1032" y="822"/>
                  <a:pt x="1032" y="828"/>
                </a:cubicBezTo>
                <a:lnTo>
                  <a:pt x="1032" y="996"/>
                </a:lnTo>
                <a:cubicBezTo>
                  <a:pt x="1032" y="1003"/>
                  <a:pt x="1027" y="1008"/>
                  <a:pt x="1020" y="1008"/>
                </a:cubicBezTo>
                <a:cubicBezTo>
                  <a:pt x="1014" y="1008"/>
                  <a:pt x="1008" y="1003"/>
                  <a:pt x="1008" y="996"/>
                </a:cubicBezTo>
                <a:close/>
                <a:moveTo>
                  <a:pt x="1008" y="708"/>
                </a:moveTo>
                <a:lnTo>
                  <a:pt x="1008" y="540"/>
                </a:lnTo>
                <a:cubicBezTo>
                  <a:pt x="1008" y="534"/>
                  <a:pt x="1014" y="528"/>
                  <a:pt x="1020" y="528"/>
                </a:cubicBezTo>
                <a:cubicBezTo>
                  <a:pt x="1027" y="528"/>
                  <a:pt x="1032" y="534"/>
                  <a:pt x="1032" y="540"/>
                </a:cubicBezTo>
                <a:lnTo>
                  <a:pt x="1032" y="708"/>
                </a:lnTo>
                <a:cubicBezTo>
                  <a:pt x="1032" y="715"/>
                  <a:pt x="1027" y="720"/>
                  <a:pt x="1020" y="720"/>
                </a:cubicBezTo>
                <a:cubicBezTo>
                  <a:pt x="1014" y="720"/>
                  <a:pt x="1008" y="715"/>
                  <a:pt x="1008" y="708"/>
                </a:cubicBezTo>
                <a:close/>
                <a:moveTo>
                  <a:pt x="1008" y="420"/>
                </a:moveTo>
                <a:lnTo>
                  <a:pt x="1008" y="252"/>
                </a:lnTo>
                <a:cubicBezTo>
                  <a:pt x="1008" y="246"/>
                  <a:pt x="1014" y="240"/>
                  <a:pt x="1020" y="240"/>
                </a:cubicBezTo>
                <a:cubicBezTo>
                  <a:pt x="1027" y="240"/>
                  <a:pt x="1032" y="246"/>
                  <a:pt x="1032" y="252"/>
                </a:cubicBezTo>
                <a:lnTo>
                  <a:pt x="1032" y="420"/>
                </a:lnTo>
                <a:cubicBezTo>
                  <a:pt x="1032" y="427"/>
                  <a:pt x="1027" y="432"/>
                  <a:pt x="1020" y="432"/>
                </a:cubicBezTo>
                <a:cubicBezTo>
                  <a:pt x="1014" y="432"/>
                  <a:pt x="1008" y="427"/>
                  <a:pt x="1008" y="420"/>
                </a:cubicBezTo>
                <a:close/>
                <a:moveTo>
                  <a:pt x="1008" y="132"/>
                </a:moveTo>
                <a:lnTo>
                  <a:pt x="1008" y="12"/>
                </a:lnTo>
                <a:lnTo>
                  <a:pt x="1020" y="24"/>
                </a:lnTo>
                <a:lnTo>
                  <a:pt x="972" y="24"/>
                </a:lnTo>
                <a:cubicBezTo>
                  <a:pt x="966" y="24"/>
                  <a:pt x="960" y="19"/>
                  <a:pt x="960" y="12"/>
                </a:cubicBezTo>
                <a:cubicBezTo>
                  <a:pt x="960" y="6"/>
                  <a:pt x="966" y="0"/>
                  <a:pt x="972" y="0"/>
                </a:cubicBezTo>
                <a:lnTo>
                  <a:pt x="1020" y="0"/>
                </a:lnTo>
                <a:cubicBezTo>
                  <a:pt x="1027" y="0"/>
                  <a:pt x="1032" y="6"/>
                  <a:pt x="1032" y="12"/>
                </a:cubicBezTo>
                <a:lnTo>
                  <a:pt x="1032" y="132"/>
                </a:lnTo>
                <a:cubicBezTo>
                  <a:pt x="1032" y="139"/>
                  <a:pt x="1027" y="144"/>
                  <a:pt x="1020" y="144"/>
                </a:cubicBezTo>
                <a:cubicBezTo>
                  <a:pt x="1014" y="144"/>
                  <a:pt x="1008" y="139"/>
                  <a:pt x="1008" y="132"/>
                </a:cubicBezTo>
                <a:close/>
                <a:moveTo>
                  <a:pt x="852" y="24"/>
                </a:moveTo>
                <a:lnTo>
                  <a:pt x="684" y="24"/>
                </a:lnTo>
                <a:cubicBezTo>
                  <a:pt x="678" y="24"/>
                  <a:pt x="672" y="19"/>
                  <a:pt x="672" y="12"/>
                </a:cubicBezTo>
                <a:cubicBezTo>
                  <a:pt x="672" y="6"/>
                  <a:pt x="678" y="0"/>
                  <a:pt x="684" y="0"/>
                </a:cubicBezTo>
                <a:lnTo>
                  <a:pt x="852" y="0"/>
                </a:lnTo>
                <a:cubicBezTo>
                  <a:pt x="859" y="0"/>
                  <a:pt x="864" y="6"/>
                  <a:pt x="864" y="12"/>
                </a:cubicBezTo>
                <a:cubicBezTo>
                  <a:pt x="864" y="19"/>
                  <a:pt x="859" y="24"/>
                  <a:pt x="852" y="24"/>
                </a:cubicBezTo>
                <a:close/>
                <a:moveTo>
                  <a:pt x="564" y="24"/>
                </a:moveTo>
                <a:lnTo>
                  <a:pt x="396" y="24"/>
                </a:lnTo>
                <a:cubicBezTo>
                  <a:pt x="390" y="24"/>
                  <a:pt x="384" y="19"/>
                  <a:pt x="384" y="12"/>
                </a:cubicBezTo>
                <a:cubicBezTo>
                  <a:pt x="384" y="6"/>
                  <a:pt x="390" y="0"/>
                  <a:pt x="396" y="0"/>
                </a:cubicBezTo>
                <a:lnTo>
                  <a:pt x="564" y="0"/>
                </a:lnTo>
                <a:cubicBezTo>
                  <a:pt x="571" y="0"/>
                  <a:pt x="576" y="6"/>
                  <a:pt x="576" y="12"/>
                </a:cubicBezTo>
                <a:cubicBezTo>
                  <a:pt x="576" y="19"/>
                  <a:pt x="571" y="24"/>
                  <a:pt x="564" y="24"/>
                </a:cubicBezTo>
                <a:close/>
                <a:moveTo>
                  <a:pt x="276" y="24"/>
                </a:moveTo>
                <a:lnTo>
                  <a:pt x="108" y="24"/>
                </a:lnTo>
                <a:cubicBezTo>
                  <a:pt x="102" y="24"/>
                  <a:pt x="96" y="19"/>
                  <a:pt x="96" y="12"/>
                </a:cubicBezTo>
                <a:cubicBezTo>
                  <a:pt x="96" y="6"/>
                  <a:pt x="102" y="0"/>
                  <a:pt x="108" y="0"/>
                </a:cubicBezTo>
                <a:lnTo>
                  <a:pt x="276" y="0"/>
                </a:lnTo>
                <a:cubicBezTo>
                  <a:pt x="283" y="0"/>
                  <a:pt x="288" y="6"/>
                  <a:pt x="288" y="12"/>
                </a:cubicBezTo>
                <a:cubicBezTo>
                  <a:pt x="288" y="19"/>
                  <a:pt x="283" y="24"/>
                  <a:pt x="276" y="24"/>
                </a:cubicBez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" name="Rectangle 78"/>
          <p:cNvSpPr>
            <a:spLocks noChangeArrowheads="1"/>
          </p:cNvSpPr>
          <p:nvPr/>
        </p:nvSpPr>
        <p:spPr bwMode="auto">
          <a:xfrm>
            <a:off x="5622925" y="4975225"/>
            <a:ext cx="2667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Link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6" name="Rectangle 79"/>
          <p:cNvSpPr>
            <a:spLocks noChangeArrowheads="1"/>
          </p:cNvSpPr>
          <p:nvPr/>
        </p:nvSpPr>
        <p:spPr bwMode="auto">
          <a:xfrm>
            <a:off x="5683250" y="5108575"/>
            <a:ext cx="1174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7" name="Rectangle 80"/>
          <p:cNvSpPr>
            <a:spLocks noChangeArrowheads="1"/>
          </p:cNvSpPr>
          <p:nvPr/>
        </p:nvSpPr>
        <p:spPr bwMode="auto">
          <a:xfrm>
            <a:off x="2951163" y="6189663"/>
            <a:ext cx="303213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Multi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8" name="Rectangle 81"/>
          <p:cNvSpPr>
            <a:spLocks noChangeArrowheads="1"/>
          </p:cNvSpPr>
          <p:nvPr/>
        </p:nvSpPr>
        <p:spPr bwMode="auto">
          <a:xfrm>
            <a:off x="3186113" y="6189663"/>
            <a:ext cx="9525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9" name="Rectangle 82"/>
          <p:cNvSpPr>
            <a:spLocks noChangeArrowheads="1"/>
          </p:cNvSpPr>
          <p:nvPr/>
        </p:nvSpPr>
        <p:spPr bwMode="auto">
          <a:xfrm>
            <a:off x="3219450" y="6189663"/>
            <a:ext cx="4222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link non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0" name="Rectangle 83"/>
          <p:cNvSpPr>
            <a:spLocks noChangeArrowheads="1"/>
          </p:cNvSpPr>
          <p:nvPr/>
        </p:nvSpPr>
        <p:spPr bwMode="auto">
          <a:xfrm>
            <a:off x="3571875" y="6189663"/>
            <a:ext cx="9525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1" name="Rectangle 84"/>
          <p:cNvSpPr>
            <a:spLocks noChangeArrowheads="1"/>
          </p:cNvSpPr>
          <p:nvPr/>
        </p:nvSpPr>
        <p:spPr bwMode="auto">
          <a:xfrm>
            <a:off x="3605213" y="6189663"/>
            <a:ext cx="79375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 logical entity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9224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This contribution proposes how to manage multi-link for </a:t>
            </a:r>
            <a:r>
              <a:rPr lang="en-US" dirty="0" err="1" smtClean="0"/>
              <a:t>QoS</a:t>
            </a:r>
            <a:r>
              <a:rPr lang="en-US" dirty="0"/>
              <a:t>, </a:t>
            </a:r>
            <a:r>
              <a:rPr lang="en-US" dirty="0" smtClean="0"/>
              <a:t>load-balancing </a:t>
            </a:r>
            <a:r>
              <a:rPr lang="en-US" dirty="0"/>
              <a:t>and </a:t>
            </a:r>
            <a:r>
              <a:rPr lang="en-US" dirty="0" smtClean="0"/>
              <a:t>power </a:t>
            </a:r>
            <a:r>
              <a:rPr lang="en-US" dirty="0"/>
              <a:t>saving.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386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Multi-link operation </a:t>
            </a:r>
            <a:r>
              <a:rPr lang="en-US" dirty="0" smtClean="0"/>
              <a:t>can </a:t>
            </a:r>
            <a:r>
              <a:rPr lang="en-US" dirty="0"/>
              <a:t>improve the per-session peak throughput by exchanging frames on </a:t>
            </a:r>
            <a:r>
              <a:rPr lang="en-US" dirty="0" smtClean="0"/>
              <a:t>multiple links, </a:t>
            </a:r>
            <a:r>
              <a:rPr lang="en-US" dirty="0"/>
              <a:t>in a non-congested environment. </a:t>
            </a:r>
            <a:endParaRPr lang="en-US" dirty="0" smtClean="0"/>
          </a:p>
          <a:p>
            <a:r>
              <a:rPr lang="en-US" dirty="0" smtClean="0"/>
              <a:t>Also, in a congested environment, it can improve the spectrum efficiency by more dynamically balancing the traffic load over multiple links. </a:t>
            </a:r>
          </a:p>
          <a:p>
            <a:pPr lvl="1"/>
            <a:r>
              <a:rPr lang="en-US" dirty="0"/>
              <a:t>The AP </a:t>
            </a:r>
            <a:r>
              <a:rPr lang="en-US" dirty="0" smtClean="0"/>
              <a:t>dynamically determines </a:t>
            </a:r>
            <a:r>
              <a:rPr lang="en-US" dirty="0"/>
              <a:t>for each non-AP STA one or more links on which frames can be exchanged or not. As the AP informs those updates, the non-AP STA moves its operation links </a:t>
            </a:r>
            <a:r>
              <a:rPr lang="en-US" dirty="0" smtClean="0"/>
              <a:t>for the </a:t>
            </a:r>
            <a:r>
              <a:rPr lang="en-US" dirty="0"/>
              <a:t>load balancing </a:t>
            </a:r>
            <a:r>
              <a:rPr lang="en-US" dirty="0" smtClean="0"/>
              <a:t>purpose</a:t>
            </a:r>
            <a:r>
              <a:rPr lang="en-US" dirty="0"/>
              <a:t>. 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548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non-AP STA </a:t>
            </a:r>
            <a:r>
              <a:rPr lang="en-US" dirty="0" smtClean="0"/>
              <a:t>may also need to dynamically signal one or more links on which </a:t>
            </a:r>
            <a:r>
              <a:rPr lang="en-US" dirty="0"/>
              <a:t>frames can be exchanged </a:t>
            </a:r>
            <a:r>
              <a:rPr lang="en-US" dirty="0" smtClean="0"/>
              <a:t>or not. </a:t>
            </a:r>
          </a:p>
          <a:p>
            <a:pPr lvl="1"/>
            <a:r>
              <a:rPr lang="en-US" altLang="zh-TW" dirty="0" smtClean="0"/>
              <a:t>The </a:t>
            </a:r>
            <a:r>
              <a:rPr lang="en-US" dirty="0"/>
              <a:t>non-AP </a:t>
            </a:r>
            <a:r>
              <a:rPr lang="en-US" altLang="zh-TW" dirty="0" smtClean="0"/>
              <a:t>STA can signal that more links can be used for frame exchanges when it has more buffered traffic. </a:t>
            </a:r>
          </a:p>
          <a:p>
            <a:pPr lvl="1"/>
            <a:r>
              <a:rPr lang="en-US" altLang="zh-TW" dirty="0" smtClean="0"/>
              <a:t>Or, the </a:t>
            </a:r>
            <a:r>
              <a:rPr lang="en-US" dirty="0"/>
              <a:t>non-AP </a:t>
            </a:r>
            <a:r>
              <a:rPr lang="en-US" altLang="zh-TW" dirty="0" smtClean="0"/>
              <a:t>STA can signal that one or more links can’t be used for frame exchanges for the purpose of power saving and in-device resource management. </a:t>
            </a:r>
            <a:endParaRPr lang="en-US" altLang="zh-TW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612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This contribution proposes a signaling </a:t>
            </a:r>
            <a:r>
              <a:rPr lang="en-US" dirty="0"/>
              <a:t>to dynamically enable/disable </a:t>
            </a:r>
            <a:r>
              <a:rPr lang="en-US" dirty="0" smtClean="0"/>
              <a:t>multiple link(s).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22" name="Oval 21"/>
          <p:cNvSpPr/>
          <p:nvPr/>
        </p:nvSpPr>
        <p:spPr bwMode="auto">
          <a:xfrm>
            <a:off x="2362200" y="3505200"/>
            <a:ext cx="4495800" cy="22098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725123" y="3533001"/>
            <a:ext cx="16850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Supported multi-link set</a:t>
            </a:r>
            <a:endParaRPr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2819400" y="4229497"/>
            <a:ext cx="1905000" cy="761206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876364" y="4382294"/>
            <a:ext cx="16337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Enabled multi-link set</a:t>
            </a:r>
          </a:p>
          <a:p>
            <a:pPr algn="ctr"/>
            <a:r>
              <a:rPr lang="en-US" dirty="0" smtClean="0"/>
              <a:t>[</a:t>
            </a:r>
            <a:r>
              <a:rPr lang="en-US" dirty="0"/>
              <a:t>Follow existing PSM</a:t>
            </a:r>
            <a:r>
              <a:rPr lang="en-US" dirty="0" smtClean="0"/>
              <a:t>]</a:t>
            </a:r>
            <a:endParaRPr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4419600" y="4192022"/>
            <a:ext cx="1905000" cy="761206"/>
          </a:xfrm>
          <a:prstGeom prst="ellipse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670106" y="4376861"/>
            <a:ext cx="16001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Disabled multi-link set</a:t>
            </a:r>
          </a:p>
          <a:p>
            <a:pPr algn="ctr"/>
            <a:r>
              <a:rPr lang="en-US" dirty="0"/>
              <a:t>[Can be turned </a:t>
            </a:r>
            <a:r>
              <a:rPr lang="en-US" dirty="0" smtClean="0"/>
              <a:t>off</a:t>
            </a:r>
            <a:r>
              <a:rPr lang="en-US" dirty="0"/>
              <a:t>]</a:t>
            </a:r>
          </a:p>
        </p:txBody>
      </p:sp>
      <p:sp>
        <p:nvSpPr>
          <p:cNvPr id="13" name="Oval 12"/>
          <p:cNvSpPr/>
          <p:nvPr/>
        </p:nvSpPr>
        <p:spPr bwMode="auto">
          <a:xfrm>
            <a:off x="2667000" y="3837801"/>
            <a:ext cx="3810000" cy="1496199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733800" y="3886200"/>
            <a:ext cx="17299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Negotiated multi-link set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898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Supported </a:t>
            </a:r>
            <a:r>
              <a:rPr lang="en-US" dirty="0" smtClean="0"/>
              <a:t>multi-link set: </a:t>
            </a:r>
            <a:r>
              <a:rPr lang="en-US" dirty="0"/>
              <a:t>One or more links on which the multi-link operation is supported</a:t>
            </a:r>
            <a:r>
              <a:rPr lang="en-US" dirty="0" smtClean="0"/>
              <a:t>.</a:t>
            </a:r>
          </a:p>
          <a:p>
            <a:r>
              <a:rPr lang="en-US" dirty="0" smtClean="0"/>
              <a:t>Negotiated multi-link set: </a:t>
            </a:r>
            <a:r>
              <a:rPr lang="en-US" dirty="0"/>
              <a:t>One or more links on which the multi-link operation </a:t>
            </a:r>
            <a:r>
              <a:rPr lang="en-US" dirty="0" smtClean="0"/>
              <a:t>set up is negotiated.</a:t>
            </a:r>
            <a:endParaRPr lang="en-US" dirty="0"/>
          </a:p>
          <a:p>
            <a:r>
              <a:rPr lang="en-US" dirty="0" smtClean="0"/>
              <a:t>Enabled multi-link set: </a:t>
            </a:r>
            <a:r>
              <a:rPr lang="en-US" dirty="0"/>
              <a:t>One or more </a:t>
            </a:r>
            <a:r>
              <a:rPr lang="en-US" dirty="0" smtClean="0"/>
              <a:t>links </a:t>
            </a:r>
            <a:r>
              <a:rPr lang="en-US" dirty="0"/>
              <a:t>on which </a:t>
            </a:r>
            <a:r>
              <a:rPr lang="en-US" dirty="0" smtClean="0"/>
              <a:t>frames can be exchanged through the </a:t>
            </a:r>
            <a:r>
              <a:rPr lang="en-US" dirty="0"/>
              <a:t>multi-link </a:t>
            </a:r>
            <a:r>
              <a:rPr lang="en-US" dirty="0" smtClean="0"/>
              <a:t>operation. </a:t>
            </a:r>
            <a:endParaRPr lang="en-US" dirty="0"/>
          </a:p>
          <a:p>
            <a:r>
              <a:rPr lang="en-US" dirty="0"/>
              <a:t>Disabled </a:t>
            </a:r>
            <a:r>
              <a:rPr lang="en-US" dirty="0" smtClean="0"/>
              <a:t>multi-link set: </a:t>
            </a:r>
            <a:r>
              <a:rPr lang="en-US" dirty="0"/>
              <a:t>One or more </a:t>
            </a:r>
            <a:r>
              <a:rPr lang="en-US" dirty="0" smtClean="0"/>
              <a:t>links </a:t>
            </a:r>
            <a:r>
              <a:rPr lang="en-US" dirty="0"/>
              <a:t>on which </a:t>
            </a:r>
            <a:r>
              <a:rPr lang="en-US" dirty="0" smtClean="0"/>
              <a:t>frames can’t be exchanged through </a:t>
            </a:r>
            <a:r>
              <a:rPr lang="en-US" dirty="0"/>
              <a:t>the multi-link operation.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Terminologies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095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An MLLE identifies </a:t>
            </a:r>
            <a:r>
              <a:rPr lang="en-US" dirty="0"/>
              <a:t>which links </a:t>
            </a:r>
            <a:r>
              <a:rPr lang="en-US" dirty="0" smtClean="0"/>
              <a:t>of the peer MLLE support the multi-link operation during the </a:t>
            </a:r>
            <a:r>
              <a:rPr lang="en-US" dirty="0"/>
              <a:t>multi-link operation setup phase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The MLLE also exchanges the multi-link capabilities (e.g., the in-device coexistence interference level) during the multi-link operation setup phase</a:t>
            </a:r>
            <a:r>
              <a:rPr lang="en-US" dirty="0" smtClean="0"/>
              <a:t>.</a:t>
            </a:r>
            <a:endParaRPr lang="en-US" sz="2600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Multi-link Operation Management </a:t>
            </a:r>
            <a:r>
              <a:rPr lang="en-US" dirty="0" smtClean="0"/>
              <a:t>(1/3)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081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After the multi-link operation setup, an MLLE (an AP MLLE or a non-AP MLLE) may determine to change the enabled multi-link set associated with the peer MMLE for each TID/all TIDs.  </a:t>
            </a:r>
            <a:endParaRPr lang="en-US" dirty="0" smtClean="0"/>
          </a:p>
          <a:p>
            <a:pPr lvl="1"/>
            <a:r>
              <a:rPr lang="en-US" dirty="0" smtClean="0"/>
              <a:t>The enabled multi-link set of the non-AP MLLE shall be one or more links in the negotiated multi-link set of the non-AP MLLE.</a:t>
            </a:r>
            <a:r>
              <a:rPr lang="en-US" sz="2200" dirty="0" smtClean="0"/>
              <a:t> </a:t>
            </a:r>
          </a:p>
          <a:p>
            <a:r>
              <a:rPr lang="en-US" dirty="0" smtClean="0"/>
              <a:t>In such case, </a:t>
            </a:r>
          </a:p>
          <a:p>
            <a:pPr lvl="1"/>
            <a:r>
              <a:rPr lang="en-US" dirty="0" smtClean="0"/>
              <a:t>The MLLE performs a negotiation in TBD format with the peer MLLE, to update the current </a:t>
            </a:r>
            <a:r>
              <a:rPr lang="en-US" dirty="0"/>
              <a:t>enabled multi-link </a:t>
            </a:r>
            <a:r>
              <a:rPr lang="en-US" dirty="0" smtClean="0"/>
              <a:t>set. </a:t>
            </a:r>
          </a:p>
          <a:p>
            <a:pPr lvl="2"/>
            <a:r>
              <a:rPr lang="en-US" dirty="0" smtClean="0"/>
              <a:t>When </a:t>
            </a:r>
            <a:r>
              <a:rPr lang="en-US" dirty="0"/>
              <a:t>the responding MLLE </a:t>
            </a:r>
            <a:r>
              <a:rPr lang="en-US" dirty="0" smtClean="0"/>
              <a:t>can’t accept this updated, </a:t>
            </a:r>
            <a:r>
              <a:rPr lang="en-US" dirty="0"/>
              <a:t>it can reject </a:t>
            </a:r>
            <a:r>
              <a:rPr lang="en-US" dirty="0" smtClean="0"/>
              <a:t>the change of the </a:t>
            </a:r>
            <a:r>
              <a:rPr lang="en-US" dirty="0"/>
              <a:t>enabled multi-link </a:t>
            </a:r>
            <a:r>
              <a:rPr lang="en-US" dirty="0" smtClean="0"/>
              <a:t>set.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endParaRPr lang="en-US" sz="2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Multi-link Operation Management </a:t>
            </a:r>
            <a:r>
              <a:rPr lang="en-US" dirty="0" smtClean="0"/>
              <a:t>(2/3)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81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2D25672F2F5D4AA9AE255D69FED637" ma:contentTypeVersion="1" ma:contentTypeDescription="Create a new document." ma:contentTypeScope="" ma:versionID="4956819f99e8db43e2a2111e3b300df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d2ab0423195891a282ae33591addde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5DB7F03-E2F4-4208-8217-CF5CB1C8F085}">
  <ds:schemaRefs>
    <ds:schemaRef ds:uri="http://purl.org/dc/terms/"/>
    <ds:schemaRef ds:uri="http://schemas.microsoft.com/office/2006/documentManagement/types"/>
    <ds:schemaRef ds:uri="http://purl.org/dc/dcmitype/"/>
    <ds:schemaRef ds:uri="http://purl.org/dc/elements/1.1/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4E42FB28-4175-4352-A1B1-A428BA28D5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FCA7BDBA-0428-497A-823E-604947E2874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105241</TotalTime>
  <Words>1013</Words>
  <Application>Microsoft Office PowerPoint</Application>
  <PresentationFormat>On-screen Show (4:3)</PresentationFormat>
  <Paragraphs>174</Paragraphs>
  <Slides>14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 Unicode MS</vt:lpstr>
      <vt:lpstr>Arial</vt:lpstr>
      <vt:lpstr>Calibri</vt:lpstr>
      <vt:lpstr>Times New Roman</vt:lpstr>
      <vt:lpstr>802-11-Submission</vt:lpstr>
      <vt:lpstr>Document</vt:lpstr>
      <vt:lpstr>Multi-Link Operation Management</vt:lpstr>
      <vt:lpstr>Recap: Multi-link logical entity (MLLE) architecture [1]</vt:lpstr>
      <vt:lpstr>Motivation</vt:lpstr>
      <vt:lpstr>Motivation</vt:lpstr>
      <vt:lpstr>Motivation</vt:lpstr>
      <vt:lpstr>Motivation</vt:lpstr>
      <vt:lpstr>Terminologies</vt:lpstr>
      <vt:lpstr>Multi-link Operation Management (1/3)</vt:lpstr>
      <vt:lpstr>Multi-link Operation Management (2/3)</vt:lpstr>
      <vt:lpstr>Multi-link Operation Management (3/3)</vt:lpstr>
      <vt:lpstr>Multi-link Operating Example</vt:lpstr>
      <vt:lpstr>Conclusion</vt:lpstr>
      <vt:lpstr>References</vt:lpstr>
      <vt:lpstr>SP1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Yongho Seok</cp:lastModifiedBy>
  <cp:revision>1541</cp:revision>
  <cp:lastPrinted>1998-02-10T13:28:06Z</cp:lastPrinted>
  <dcterms:created xsi:type="dcterms:W3CDTF">2007-05-21T21:00:37Z</dcterms:created>
  <dcterms:modified xsi:type="dcterms:W3CDTF">2020-01-14T00:20:03Z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0x0101009A2D25672F2F5D4AA9AE255D69FED637</vt:lpwstr>
  </property>
</Properties>
</file>