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80" r:id="rId6"/>
    <p:sldId id="434" r:id="rId7"/>
    <p:sldId id="481" r:id="rId8"/>
    <p:sldId id="476" r:id="rId9"/>
    <p:sldId id="475" r:id="rId10"/>
    <p:sldId id="442" r:id="rId11"/>
    <p:sldId id="477" r:id="rId12"/>
    <p:sldId id="478" r:id="rId13"/>
    <p:sldId id="479" r:id="rId14"/>
    <p:sldId id="469" r:id="rId15"/>
    <p:sldId id="473" r:id="rId16"/>
    <p:sldId id="484" r:id="rId17"/>
    <p:sldId id="48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Yee" initials="JY" lastIdx="3" clrIdx="0">
    <p:extLst>
      <p:ext uri="{19B8F6BF-5375-455C-9EA6-DF929625EA0E}">
        <p15:presenceInfo xmlns:p15="http://schemas.microsoft.com/office/powerpoint/2012/main" userId="S-1-5-21-3285339950-981350797-2163593329-29755" providerId="AD"/>
      </p:ext>
    </p:extLst>
  </p:cmAuthor>
  <p:cmAuthor id="2" name="Yongho Seok" initials="YS" lastIdx="1" clrIdx="1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802.11-19/1358r1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759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AP MLLE and the non-AP MLLE can exchange frames using the MLO only on link(s) which are in the enabled multi-link </a:t>
            </a:r>
            <a:r>
              <a:rPr lang="en-US" dirty="0" smtClean="0"/>
              <a:t>set, subject </a:t>
            </a:r>
            <a:r>
              <a:rPr lang="en-US" dirty="0"/>
              <a:t>to STA power </a:t>
            </a:r>
            <a:r>
              <a:rPr lang="en-US" dirty="0" smtClean="0"/>
              <a:t>states. 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purpose of power saving and other resource </a:t>
            </a:r>
            <a:r>
              <a:rPr lang="en-US" dirty="0" smtClean="0"/>
              <a:t>management,</a:t>
            </a:r>
          </a:p>
          <a:p>
            <a:pPr lvl="2"/>
            <a:r>
              <a:rPr lang="en-US" dirty="0" smtClean="0"/>
              <a:t>On </a:t>
            </a:r>
            <a:r>
              <a:rPr lang="en-US" dirty="0"/>
              <a:t>the enabled multi-link </a:t>
            </a:r>
            <a:r>
              <a:rPr lang="en-US" dirty="0" smtClean="0"/>
              <a:t>set, the existing </a:t>
            </a:r>
            <a:r>
              <a:rPr lang="en-US" dirty="0"/>
              <a:t>per-link power management mechanisms can be </a:t>
            </a:r>
            <a:r>
              <a:rPr lang="en-US" dirty="0" smtClean="0"/>
              <a:t>utilized. </a:t>
            </a:r>
          </a:p>
          <a:p>
            <a:pPr lvl="2"/>
            <a:r>
              <a:rPr lang="en-US" dirty="0" smtClean="0"/>
              <a:t>On the disabled </a:t>
            </a:r>
            <a:r>
              <a:rPr lang="en-US" dirty="0"/>
              <a:t>multi-link </a:t>
            </a:r>
            <a:r>
              <a:rPr lang="en-US" dirty="0" smtClean="0"/>
              <a:t>set, the </a:t>
            </a:r>
            <a:r>
              <a:rPr lang="en-US" dirty="0"/>
              <a:t>non-AP MLLE can turn off the </a:t>
            </a:r>
            <a:r>
              <a:rPr lang="en-US" dirty="0" smtClean="0"/>
              <a:t>radio.</a:t>
            </a:r>
            <a:endParaRPr lang="en-US" dirty="0"/>
          </a:p>
          <a:p>
            <a:pPr lvl="1"/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(3/3)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the multi-link </a:t>
            </a:r>
            <a:r>
              <a:rPr lang="en-US" dirty="0"/>
              <a:t>setup, </a:t>
            </a:r>
            <a:r>
              <a:rPr lang="en-US" dirty="0" smtClean="0"/>
              <a:t>the enabled </a:t>
            </a:r>
            <a:r>
              <a:rPr lang="en-US" dirty="0"/>
              <a:t>multi-link set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updated, which </a:t>
            </a:r>
            <a:r>
              <a:rPr lang="en-US" dirty="0"/>
              <a:t>can be initiated by any </a:t>
            </a:r>
            <a:r>
              <a:rPr lang="en-US" dirty="0" smtClean="0"/>
              <a:t>MLLE.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37463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4690140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402925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346695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05948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008961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2174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3669124"/>
            <a:ext cx="13716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Exchange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22626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852939" y="3670581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Multi-link Update Exchange</a:t>
            </a: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51563" y="3659265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/>
              <a:t>Multi-link Update Exchange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023369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2822626" y="431153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822626" y="4980486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822626" y="5652658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08386" y="365691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06105" y="4307943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031881" y="4331028"/>
            <a:ext cx="937405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819179" y="3524107"/>
            <a:ext cx="2485335" cy="2649715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178" y="6105783"/>
            <a:ext cx="248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6658" y="4734183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31882" y="4740540"/>
            <a:ext cx="95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06225" y="3131820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Contains Info on enabled link 1, 2, 3,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3953299" y="3124200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 smtClean="0"/>
              <a:t>Contains Info on enabled </a:t>
            </a:r>
            <a:r>
              <a:rPr lang="en-US" sz="1000" dirty="0"/>
              <a:t>link </a:t>
            </a:r>
            <a:r>
              <a:rPr lang="en-US" sz="1000" dirty="0" smtClean="0"/>
              <a:t>1, 2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410905" y="3524107"/>
            <a:ext cx="2488038" cy="127651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6447293" y="3124200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enabled link 1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8036682" y="3662263"/>
            <a:ext cx="932603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8031883" y="3524108"/>
            <a:ext cx="937404" cy="128997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5166" y="4041114"/>
            <a:ext cx="143934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MLLME accepts </a:t>
            </a:r>
            <a:r>
              <a:rPr lang="en-US" dirty="0">
                <a:solidFill>
                  <a:srgbClr val="FF0000"/>
                </a:solidFill>
              </a:rPr>
              <a:t>this update.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55727" y="4038600"/>
            <a:ext cx="14393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rejects this </a:t>
            </a:r>
            <a:r>
              <a:rPr lang="en-US" dirty="0">
                <a:solidFill>
                  <a:srgbClr val="FF0000"/>
                </a:solidFill>
              </a:rPr>
              <a:t>update. </a:t>
            </a:r>
          </a:p>
        </p:txBody>
      </p:sp>
    </p:spTree>
    <p:extLst>
      <p:ext uri="{BB962C8B-B14F-4D97-AF65-F5344CB8AC3E}">
        <p14:creationId xmlns:p14="http://schemas.microsoft.com/office/powerpoint/2010/main" val="42154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</a:t>
            </a:r>
            <a:r>
              <a:rPr lang="en-US" dirty="0"/>
              <a:t>, </a:t>
            </a:r>
            <a:r>
              <a:rPr lang="en-US" dirty="0" smtClean="0"/>
              <a:t>we propose the signaling mechanism for dynamically update the enabled multi-link set and the disabled multi-link set.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https://mentor.ieee.org/802.11/dcn/19/11-19-0773-03-00be-multi-link-operation-framework.pptx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524000"/>
            <a:ext cx="7772400" cy="4114800"/>
          </a:xfrm>
        </p:spPr>
        <p:txBody>
          <a:bodyPr/>
          <a:lstStyle/>
          <a:p>
            <a:r>
              <a:rPr lang="en-US" dirty="0"/>
              <a:t>Do you support the following multi-link operation? </a:t>
            </a:r>
          </a:p>
          <a:p>
            <a:pPr lvl="1"/>
            <a:r>
              <a:rPr lang="en-US" dirty="0" smtClean="0"/>
              <a:t>The TID to link mapping can be updated after multi-link setup through a negotiation, which can be initiated by any MLLE</a:t>
            </a:r>
          </a:p>
          <a:p>
            <a:pPr lvl="2"/>
            <a:r>
              <a:rPr lang="en-US" dirty="0" smtClean="0"/>
              <a:t>Format TBD</a:t>
            </a:r>
          </a:p>
          <a:p>
            <a:pPr lvl="3"/>
            <a:r>
              <a:rPr lang="en-US" dirty="0" smtClean="0"/>
              <a:t>Note: When the responding MLLE can not accept the update, it can reject the TID link mapping update.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>
                <a:solidFill>
                  <a:schemeClr val="tx1"/>
                </a:solidFill>
              </a:rPr>
              <a:t>entity (MLLE) </a:t>
            </a:r>
            <a:r>
              <a:rPr lang="en-US" dirty="0" smtClean="0"/>
              <a:t>architecture [1]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This contribution proposes how to manage multi-link for </a:t>
            </a:r>
            <a:r>
              <a:rPr lang="en-US" dirty="0" err="1" smtClean="0"/>
              <a:t>QoS</a:t>
            </a:r>
            <a:r>
              <a:rPr lang="en-US" dirty="0"/>
              <a:t>, </a:t>
            </a:r>
            <a:r>
              <a:rPr lang="en-US" dirty="0" smtClean="0"/>
              <a:t>load-balancing </a:t>
            </a:r>
            <a:r>
              <a:rPr lang="en-US" dirty="0"/>
              <a:t>and </a:t>
            </a:r>
            <a:r>
              <a:rPr lang="en-US" dirty="0" smtClean="0"/>
              <a:t>power </a:t>
            </a:r>
            <a:r>
              <a:rPr lang="en-US" dirty="0"/>
              <a:t>saving.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operation </a:t>
            </a:r>
            <a:r>
              <a:rPr lang="en-US" dirty="0" smtClean="0"/>
              <a:t>can </a:t>
            </a:r>
            <a:r>
              <a:rPr lang="en-US" dirty="0"/>
              <a:t>improve the per-session peak throughput by exchanging frames on </a:t>
            </a:r>
            <a:r>
              <a:rPr lang="en-US" dirty="0" smtClean="0"/>
              <a:t>multiple links, </a:t>
            </a:r>
            <a:r>
              <a:rPr lang="en-US" dirty="0"/>
              <a:t>in a non-congested environment. </a:t>
            </a:r>
            <a:endParaRPr lang="en-US" dirty="0" smtClean="0"/>
          </a:p>
          <a:p>
            <a:r>
              <a:rPr lang="en-US" dirty="0" smtClean="0"/>
              <a:t>Also, in a congested environment, it can improve the spectrum efficiency by more dynamically balancing the traffic load over multiple links. </a:t>
            </a:r>
            <a:endParaRPr lang="en-US" dirty="0" smtClean="0"/>
          </a:p>
          <a:p>
            <a:pPr lvl="1"/>
            <a:r>
              <a:rPr lang="en-US" dirty="0"/>
              <a:t>The AP </a:t>
            </a:r>
            <a:r>
              <a:rPr lang="en-US" dirty="0" smtClean="0"/>
              <a:t>dynamically determines </a:t>
            </a:r>
            <a:r>
              <a:rPr lang="en-US" dirty="0"/>
              <a:t>for each non-AP STA one or more links on which frames can be exchanged or not. As the AP informs those updates, the non-AP STA moves its operation links </a:t>
            </a:r>
            <a:r>
              <a:rPr lang="en-US" dirty="0" smtClean="0"/>
              <a:t>for the </a:t>
            </a:r>
            <a:r>
              <a:rPr lang="en-US" dirty="0"/>
              <a:t>load balancing </a:t>
            </a:r>
            <a:r>
              <a:rPr lang="en-US" dirty="0" smtClean="0"/>
              <a:t>purpose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non-AP STA </a:t>
            </a:r>
            <a:r>
              <a:rPr lang="en-US" dirty="0" smtClean="0"/>
              <a:t>may also need to dynamically signal </a:t>
            </a:r>
            <a:r>
              <a:rPr lang="en-US" dirty="0" smtClean="0"/>
              <a:t>one or more links on which </a:t>
            </a:r>
            <a:r>
              <a:rPr lang="en-US" dirty="0"/>
              <a:t>frames can be exchanged </a:t>
            </a:r>
            <a:r>
              <a:rPr lang="en-US" dirty="0" smtClean="0"/>
              <a:t>or not.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dirty="0"/>
              <a:t>non-AP </a:t>
            </a:r>
            <a:r>
              <a:rPr lang="en-US" altLang="zh-TW" dirty="0" smtClean="0"/>
              <a:t>STA can signal that more links can be used for frame exchanges when it has more buffered traffic. </a:t>
            </a:r>
          </a:p>
          <a:p>
            <a:pPr lvl="1"/>
            <a:r>
              <a:rPr lang="en-US" altLang="zh-TW" dirty="0" smtClean="0"/>
              <a:t>Or, the </a:t>
            </a:r>
            <a:r>
              <a:rPr lang="en-US" dirty="0"/>
              <a:t>non-AP </a:t>
            </a:r>
            <a:r>
              <a:rPr lang="en-US" altLang="zh-TW" dirty="0" smtClean="0"/>
              <a:t>STA can signal that one or more links can’t be used for frame exchanges for the purpose of power saving and in-device resource management. 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a signaling </a:t>
            </a:r>
            <a:r>
              <a:rPr lang="en-US" dirty="0"/>
              <a:t>to dynamically enable/disable </a:t>
            </a:r>
            <a:r>
              <a:rPr lang="en-US" dirty="0" smtClean="0"/>
              <a:t>multiple link(s).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362200" y="3505200"/>
            <a:ext cx="44958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5123" y="3533001"/>
            <a:ext cx="1685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 multi-link set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2819400" y="4229497"/>
            <a:ext cx="1905000" cy="76120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6364" y="4382294"/>
            <a:ext cx="163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Enabled multi-link set</a:t>
            </a:r>
          </a:p>
          <a:p>
            <a:pPr algn="ctr"/>
            <a:r>
              <a:rPr lang="en-US" dirty="0" smtClean="0"/>
              <a:t>[</a:t>
            </a:r>
            <a:r>
              <a:rPr lang="en-US" dirty="0"/>
              <a:t>Follow existing PSM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4419600" y="4192022"/>
            <a:ext cx="1905000" cy="76120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0106" y="4376861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Disabled multi-link set</a:t>
            </a:r>
          </a:p>
          <a:p>
            <a:pPr algn="ctr"/>
            <a:r>
              <a:rPr lang="en-US" dirty="0"/>
              <a:t>[Can be turned </a:t>
            </a:r>
            <a:r>
              <a:rPr lang="en-US" dirty="0" smtClean="0"/>
              <a:t>off</a:t>
            </a:r>
            <a:r>
              <a:rPr lang="en-US" dirty="0"/>
              <a:t>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67000" y="3837801"/>
            <a:ext cx="3810000" cy="14961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729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Negotiated multi-link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Supported </a:t>
            </a:r>
            <a:r>
              <a:rPr lang="en-US" dirty="0" smtClean="0"/>
              <a:t>multi-link set: </a:t>
            </a:r>
            <a:r>
              <a:rPr lang="en-US" dirty="0"/>
              <a:t>One or more links on which the multi-link operation is supported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Negotiated multi-link set: </a:t>
            </a:r>
            <a:r>
              <a:rPr lang="en-US" dirty="0"/>
              <a:t>One or more links on which the multi-link operation </a:t>
            </a:r>
            <a:r>
              <a:rPr lang="en-US" dirty="0" smtClean="0"/>
              <a:t>set up is negotiated.</a:t>
            </a:r>
            <a:endParaRPr lang="en-US" dirty="0"/>
          </a:p>
          <a:p>
            <a:r>
              <a:rPr lang="en-US" dirty="0" smtClean="0"/>
              <a:t>Enabled 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 be exchanged through the </a:t>
            </a:r>
            <a:r>
              <a:rPr lang="en-US" dirty="0"/>
              <a:t>multi-link </a:t>
            </a:r>
            <a:r>
              <a:rPr lang="en-US" dirty="0" smtClean="0"/>
              <a:t>operation. </a:t>
            </a:r>
            <a:endParaRPr lang="en-US" dirty="0"/>
          </a:p>
          <a:p>
            <a:r>
              <a:rPr lang="en-US" dirty="0"/>
              <a:t>Disabled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can’t be exchanged through </a:t>
            </a:r>
            <a:r>
              <a:rPr lang="en-US" dirty="0"/>
              <a:t>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MLLE identifies </a:t>
            </a:r>
            <a:r>
              <a:rPr lang="en-US" dirty="0"/>
              <a:t>which links </a:t>
            </a:r>
            <a:r>
              <a:rPr lang="en-US" dirty="0" smtClean="0"/>
              <a:t>of the peer MLLE support the multi-link operation during the </a:t>
            </a:r>
            <a:r>
              <a:rPr lang="en-US" dirty="0"/>
              <a:t>multi-link operation setup phase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MLLE also exchanges the multi-link capabilities (e.g., the in-device coexistence interference level) during the multi-link operation setup phase</a:t>
            </a:r>
            <a:r>
              <a:rPr lang="en-US" dirty="0" smtClean="0"/>
              <a:t>.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(1/3)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After the multi-link operation setup, an MLLE (an AP MLLE or a non-AP MLLE) may determine to change the enabled multi-link set associated with the peer MMLE for each TID/all TIDs.  </a:t>
            </a:r>
            <a:endParaRPr lang="en-US" dirty="0" smtClean="0"/>
          </a:p>
          <a:p>
            <a:pPr lvl="1"/>
            <a:r>
              <a:rPr lang="en-US" dirty="0" smtClean="0"/>
              <a:t>The enabled multi-link set of the non-AP MLLE shall be one or more links in the negotiated multi-link set of the non-AP MLLE.</a:t>
            </a:r>
            <a:r>
              <a:rPr lang="en-US" sz="2200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such case, </a:t>
            </a:r>
          </a:p>
          <a:p>
            <a:pPr lvl="1"/>
            <a:r>
              <a:rPr lang="en-US" dirty="0" smtClean="0"/>
              <a:t>The MLLE performs a negotiation in TBD format with the peer MLLE, to update the current </a:t>
            </a:r>
            <a:r>
              <a:rPr lang="en-US" dirty="0"/>
              <a:t>enabled multi-link </a:t>
            </a:r>
            <a:r>
              <a:rPr lang="en-US" dirty="0" smtClean="0"/>
              <a:t>set.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responding MLLE </a:t>
            </a:r>
            <a:r>
              <a:rPr lang="en-US" dirty="0" smtClean="0"/>
              <a:t>can’t accept this updated, </a:t>
            </a:r>
            <a:r>
              <a:rPr lang="en-US" dirty="0"/>
              <a:t>it can reject </a:t>
            </a:r>
            <a:r>
              <a:rPr lang="en-US" dirty="0" smtClean="0"/>
              <a:t>the change of the </a:t>
            </a:r>
            <a:r>
              <a:rPr lang="en-US" dirty="0"/>
              <a:t>enabled multi-link </a:t>
            </a:r>
            <a:r>
              <a:rPr lang="en-US" dirty="0" smtClean="0"/>
              <a:t>set.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104548</TotalTime>
  <Words>947</Words>
  <Application>Microsoft Office PowerPoint</Application>
  <PresentationFormat>On-screen Show (4:3)</PresentationFormat>
  <Paragraphs>171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Times New Roman</vt:lpstr>
      <vt:lpstr>802-11-Submission</vt:lpstr>
      <vt:lpstr>Document</vt:lpstr>
      <vt:lpstr>Multi-Link Operation Management</vt:lpstr>
      <vt:lpstr>Recap: Multi-link logical entity (MLLE) architecture [1]</vt:lpstr>
      <vt:lpstr>Motivation</vt:lpstr>
      <vt:lpstr>Motivation</vt:lpstr>
      <vt:lpstr>Motivation</vt:lpstr>
      <vt:lpstr>Motivation</vt:lpstr>
      <vt:lpstr>Terminologies</vt:lpstr>
      <vt:lpstr>Multi-link Operation Management (1/3)</vt:lpstr>
      <vt:lpstr>Multi-link Operation Management (2/3)</vt:lpstr>
      <vt:lpstr>Multi-link Operation Management (3/3)</vt:lpstr>
      <vt:lpstr>Multi-link Operating Example</vt:lpstr>
      <vt:lpstr>Conclusion</vt:lpstr>
      <vt:lpstr>References</vt:lpstr>
      <vt:lpstr>SP1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1517</cp:revision>
  <cp:lastPrinted>1998-02-10T13:28:06Z</cp:lastPrinted>
  <dcterms:created xsi:type="dcterms:W3CDTF">2007-05-21T21:00:37Z</dcterms:created>
  <dcterms:modified xsi:type="dcterms:W3CDTF">2019-11-10T07:18:27Z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