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114" r:id="rId36"/>
    <p:sldId id="2167" r:id="rId37"/>
    <p:sldId id="2317" r:id="rId38"/>
    <p:sldId id="2331" r:id="rId39"/>
    <p:sldId id="2332" r:id="rId40"/>
    <p:sldId id="2008" r:id="rId41"/>
    <p:sldId id="2291" r:id="rId42"/>
    <p:sldId id="1945" r:id="rId43"/>
    <p:sldId id="2036" r:id="rId44"/>
    <p:sldId id="2037" r:id="rId45"/>
    <p:sldId id="2071" r:id="rId46"/>
    <p:sldId id="2218" r:id="rId47"/>
    <p:sldId id="2323" r:id="rId48"/>
    <p:sldId id="2333" r:id="rId49"/>
    <p:sldId id="2334" r:id="rId50"/>
    <p:sldId id="2335" r:id="rId51"/>
    <p:sldId id="1688" r:id="rId52"/>
    <p:sldId id="2322" r:id="rId53"/>
    <p:sldId id="2293" r:id="rId54"/>
    <p:sldId id="1705" r:id="rId55"/>
    <p:sldId id="1706" r:id="rId56"/>
    <p:sldId id="1707" r:id="rId57"/>
    <p:sldId id="1708" r:id="rId58"/>
    <p:sldId id="1709" r:id="rId59"/>
    <p:sldId id="1710" r:id="rId60"/>
    <p:sldId id="1790" r:id="rId61"/>
    <p:sldId id="2199" r:id="rId62"/>
    <p:sldId id="2319" r:id="rId63"/>
    <p:sldId id="2320" r:id="rId64"/>
    <p:sldId id="2321" r:id="rId65"/>
    <p:sldId id="1698" r:id="rId66"/>
    <p:sldId id="2294" r:id="rId67"/>
    <p:sldId id="1701" r:id="rId68"/>
    <p:sldId id="2241" r:id="rId69"/>
    <p:sldId id="1679" r:id="rId70"/>
    <p:sldId id="2336" r:id="rId71"/>
    <p:sldId id="2328" r:id="rId72"/>
    <p:sldId id="2304" r:id="rId73"/>
    <p:sldId id="2324" r:id="rId74"/>
    <p:sldId id="1375" r:id="rId75"/>
    <p:sldId id="1376" r:id="rId76"/>
    <p:sldId id="1400" r:id="rId77"/>
    <p:sldId id="2004" r:id="rId78"/>
    <p:sldId id="619" r:id="rId79"/>
    <p:sldId id="621" r:id="rId80"/>
    <p:sldId id="1561" r:id="rId81"/>
    <p:sldId id="1555" r:id="rId82"/>
    <p:sldId id="1601" r:id="rId83"/>
    <p:sldId id="1585" r:id="rId84"/>
    <p:sldId id="1586" r:id="rId85"/>
    <p:sldId id="1587" r:id="rId86"/>
    <p:sldId id="1588" r:id="rId87"/>
    <p:sldId id="1589" r:id="rId88"/>
    <p:sldId id="1590" r:id="rId89"/>
    <p:sldId id="1771" r:id="rId90"/>
    <p:sldId id="1772" r:id="rId91"/>
    <p:sldId id="1591" r:id="rId92"/>
    <p:sldId id="1592" r:id="rId93"/>
    <p:sldId id="1593" r:id="rId94"/>
    <p:sldId id="1594" r:id="rId95"/>
    <p:sldId id="1595" r:id="rId96"/>
    <p:sldId id="1596" r:id="rId97"/>
    <p:sldId id="1597" r:id="rId98"/>
    <p:sldId id="1598" r:id="rId99"/>
    <p:sldId id="1599" r:id="rId100"/>
    <p:sldId id="1600" r:id="rId101"/>
    <p:sldId id="1628" r:id="rId102"/>
    <p:sldId id="1638" r:id="rId103"/>
    <p:sldId id="1725" r:id="rId104"/>
    <p:sldId id="1726" r:id="rId105"/>
    <p:sldId id="1947" r:id="rId106"/>
    <p:sldId id="1975" r:id="rId107"/>
    <p:sldId id="1976" r:id="rId108"/>
    <p:sldId id="1977" r:id="rId109"/>
    <p:sldId id="2039" r:id="rId110"/>
    <p:sldId id="2060" r:id="rId111"/>
    <p:sldId id="2061" r:id="rId112"/>
    <p:sldId id="2097" r:id="rId113"/>
    <p:sldId id="2103" r:id="rId114"/>
    <p:sldId id="2063" r:id="rId115"/>
    <p:sldId id="2064" r:id="rId116"/>
    <p:sldId id="2065" r:id="rId117"/>
    <p:sldId id="2066" r:id="rId118"/>
    <p:sldId id="2067" r:id="rId119"/>
    <p:sldId id="2068" r:id="rId120"/>
    <p:sldId id="2069" r:id="rId121"/>
    <p:sldId id="2146" r:id="rId122"/>
    <p:sldId id="2147" r:id="rId123"/>
    <p:sldId id="2148" r:id="rId124"/>
    <p:sldId id="2158" r:id="rId125"/>
    <p:sldId id="2159" r:id="rId126"/>
    <p:sldId id="2157" r:id="rId127"/>
    <p:sldId id="2160" r:id="rId128"/>
    <p:sldId id="2216" r:id="rId129"/>
    <p:sldId id="2217" r:id="rId130"/>
    <p:sldId id="2219" r:id="rId131"/>
    <p:sldId id="2238" r:id="rId132"/>
    <p:sldId id="2239" r:id="rId133"/>
    <p:sldId id="2240" r:id="rId134"/>
    <p:sldId id="2242" r:id="rId135"/>
    <p:sldId id="2263" r:id="rId136"/>
    <p:sldId id="2276" r:id="rId137"/>
    <p:sldId id="2277" r:id="rId138"/>
    <p:sldId id="2278" r:id="rId139"/>
    <p:sldId id="2281" r:id="rId140"/>
    <p:sldId id="2282" r:id="rId141"/>
    <p:sldId id="2283" r:id="rId142"/>
    <p:sldId id="2284" r:id="rId143"/>
    <p:sldId id="2318" r:id="rId144"/>
    <p:sldId id="2329"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52" d="100"/>
          <a:sy n="52" d="100"/>
        </p:scale>
        <p:origin x="48" y="3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802.11-19/1354r1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ieee802.org/1/files/public/docs2019/maint-randall-SC6CommentResponse1Xck-0719-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eee802.org/1/files/public/docs2019/maint-randall-SC6CommentResp1AE-0719-v03.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1411-00-0jtc-minutes-of-vienna-meeting-in-jul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2019 agenda in Hanoi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27</a:t>
            </a:r>
            <a:r>
              <a:rPr lang="en-US" b="0" dirty="0" smtClean="0">
                <a:solidFill>
                  <a:schemeClr val="accent2">
                    <a:lumMod val="50000"/>
                  </a:schemeClr>
                </a:solidFill>
              </a:rPr>
              <a:t> </a:t>
            </a:r>
            <a:r>
              <a:rPr lang="en-US" b="0" dirty="0" smtClean="0">
                <a:solidFill>
                  <a:schemeClr val="accent2">
                    <a:lumMod val="50000"/>
                  </a:schemeClr>
                </a:solidFill>
              </a:rPr>
              <a:t>August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4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 or will soon do so</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2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a:t>
            </a:r>
            <a:r>
              <a:rPr lang="en-AU" dirty="0" err="1" smtClean="0">
                <a:solidFill>
                  <a:srgbClr val="FF0000"/>
                </a:solidFill>
              </a:rPr>
              <a:t>Nxxxxxx</a:t>
            </a:r>
            <a:r>
              <a:rPr lang="en-AU" dirty="0" smtClean="0"/>
              <a:t>)</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Hanoi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812648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(20 Aug</a:t>
            </a:r>
            <a:r>
              <a:rPr lang="en-AU" dirty="0">
                <a:solidFill>
                  <a:srgbClr val="FF0000"/>
                </a:solidFill>
              </a:rPr>
              <a:t>) Jodi: t</a:t>
            </a:r>
            <a:r>
              <a:rPr lang="en-AU" dirty="0" smtClean="0">
                <a:solidFill>
                  <a:srgbClr val="FF0000"/>
                </a:solidFill>
              </a:rPr>
              <a:t>here </a:t>
            </a:r>
            <a:r>
              <a:rPr lang="en-AU" dirty="0">
                <a:solidFill>
                  <a:srgbClr val="FF0000"/>
                </a:solidFill>
              </a:rPr>
              <a:t>is no status update on IEEE 802.1Q.  I will follow up with ISO on this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a:t>
            </a:r>
            <a:r>
              <a:rPr lang="en-AU" dirty="0" smtClean="0"/>
              <a:t>previous amendments are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solidFill>
                <a:schemeClr val="accent2"/>
              </a:solidFill>
            </a:endParaRPr>
          </a:p>
          <a:p>
            <a:pPr marL="174625" lvl="1" indent="-174625"/>
            <a:r>
              <a:rPr lang="en-AU" dirty="0"/>
              <a:t>PSDO start will be </a:t>
            </a:r>
            <a:r>
              <a:rPr lang="en-AU" dirty="0" smtClean="0"/>
              <a:t>on hold</a:t>
            </a:r>
            <a:r>
              <a:rPr lang="en-AU" dirty="0" smtClean="0"/>
              <a:t> </a:t>
            </a:r>
            <a:r>
              <a:rPr lang="en-AU" dirty="0"/>
              <a:t>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smtClean="0"/>
              <a:t>is </a:t>
            </a:r>
            <a:r>
              <a:rPr lang="en-AU" dirty="0" smtClean="0"/>
              <a:t>on hold </a:t>
            </a:r>
            <a:r>
              <a:rPr lang="en-AU" dirty="0" smtClean="0"/>
              <a:t>until </a:t>
            </a:r>
            <a:r>
              <a:rPr lang="en-AU" dirty="0"/>
              <a:t>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and published</a:t>
            </a:r>
          </a:p>
          <a:p>
            <a:pPr lvl="1"/>
            <a:r>
              <a:rPr lang="en-AU" kern="1200" dirty="0" smtClean="0">
                <a:solidFill>
                  <a:srgbClr val="FF0000"/>
                </a:solidFill>
              </a:rPr>
              <a:t>Ballot results</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smtClean="0"/>
              <a:t>is on hold until </a:t>
            </a:r>
            <a:r>
              <a:rPr lang="en-AU" dirty="0" smtClean="0"/>
              <a:t>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endParaRPr lang="en-AU" dirty="0" smtClean="0">
              <a:solidFill>
                <a:schemeClr val="accent2"/>
              </a:solidFill>
            </a:endParaRP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a:t>
            </a:r>
            <a:r>
              <a:rPr lang="en-AU" dirty="0" smtClean="0"/>
              <a:t>ballot</a:t>
            </a:r>
            <a:r>
              <a:rPr lang="en-AU" dirty="0" smtClean="0"/>
              <a: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(20 Aug 2019</a:t>
            </a:r>
            <a:r>
              <a:rPr lang="en-AU" dirty="0">
                <a:solidFill>
                  <a:srgbClr val="FF0000"/>
                </a:solidFill>
              </a:rPr>
              <a:t>) When is publication of IEEE 802.1AC/Cor-1 </a:t>
            </a:r>
            <a:r>
              <a:rPr lang="en-AU" dirty="0" smtClean="0">
                <a:solidFill>
                  <a:srgbClr val="FF0000"/>
                </a:solidFill>
              </a:rPr>
              <a:t>expected?</a:t>
            </a:r>
          </a:p>
          <a:p>
            <a:pPr lvl="2"/>
            <a:r>
              <a:rPr lang="en-AU" dirty="0" smtClean="0">
                <a:solidFill>
                  <a:srgbClr val="FF0000"/>
                </a:solidFill>
              </a:rPr>
              <a:t>Jodi</a:t>
            </a:r>
            <a:r>
              <a:rPr lang="en-AU" dirty="0" smtClean="0">
                <a:solidFill>
                  <a:srgbClr val="FF0000"/>
                </a:solidFill>
              </a:rPr>
              <a:t>: I </a:t>
            </a:r>
            <a:r>
              <a:rPr lang="en-AU" dirty="0">
                <a:solidFill>
                  <a:srgbClr val="FF0000"/>
                </a:solidFill>
              </a:rPr>
              <a:t>did follow up with ISO on this and am waiting for a response (August is a difficult time with vacations</a:t>
            </a:r>
            <a:r>
              <a:rPr lang="en-AU" dirty="0" smtClean="0">
                <a:solidFill>
                  <a:srgbClr val="FF0000"/>
                </a:solidFill>
              </a:rPr>
              <a:t>)</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hlinkClick r:id="rId2"/>
              </a:rPr>
              <a:t>Response</a:t>
            </a:r>
            <a:r>
              <a:rPr lang="en-AU" dirty="0" smtClean="0"/>
              <a:t> </a:t>
            </a:r>
            <a:r>
              <a:rPr lang="en-AU" dirty="0" smtClean="0">
                <a:solidFill>
                  <a:srgbClr val="FF0000"/>
                </a:solidFill>
              </a:rPr>
              <a:t>was sent in July 2019 (</a:t>
            </a:r>
            <a:r>
              <a:rPr lang="en-AU" dirty="0">
                <a:solidFill>
                  <a:srgbClr val="FF0000"/>
                </a:solidFill>
              </a:rPr>
              <a:t>N??????) – asked Messenger</a:t>
            </a:r>
            <a:endParaRPr lang="en-AU" dirty="0" smtClean="0">
              <a:solidFill>
                <a:srgbClr val="FF0000"/>
              </a:solidFill>
            </a:endParaRPr>
          </a:p>
          <a:p>
            <a:r>
              <a:rPr lang="en-AU" dirty="0" smtClean="0"/>
              <a:t>FDIS ballot: </a:t>
            </a:r>
            <a:r>
              <a:rPr lang="en-AU" dirty="0" smtClean="0">
                <a:solidFill>
                  <a:schemeClr val="accent2"/>
                </a:solidFill>
              </a:rPr>
              <a:t>waiting</a:t>
            </a:r>
          </a:p>
          <a:p>
            <a:pPr lvl="1"/>
            <a:r>
              <a:rPr lang="en-AU" dirty="0" smtClean="0">
                <a:solidFill>
                  <a:srgbClr val="FF0000"/>
                </a:solidFill>
              </a:rPr>
              <a:t>What </a:t>
            </a:r>
            <a:r>
              <a:rPr lang="en-AU" dirty="0">
                <a:solidFill>
                  <a:srgbClr val="FF0000"/>
                </a:solidFill>
              </a:rPr>
              <a:t>will it be called?</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hlinkClick r:id="rId2"/>
              </a:rPr>
              <a:t>Response</a:t>
            </a:r>
            <a:r>
              <a:rPr lang="en-AU" dirty="0"/>
              <a:t> </a:t>
            </a:r>
            <a:r>
              <a:rPr lang="en-AU" dirty="0">
                <a:solidFill>
                  <a:srgbClr val="FF0000"/>
                </a:solidFill>
              </a:rPr>
              <a:t>was sent in July 2019 (N</a:t>
            </a:r>
            <a:r>
              <a:rPr lang="en-AU" dirty="0" smtClean="0">
                <a:solidFill>
                  <a:srgbClr val="FF0000"/>
                </a:solidFill>
              </a:rPr>
              <a:t>??????) – asked Messenger</a:t>
            </a:r>
          </a:p>
          <a:p>
            <a:r>
              <a:rPr lang="en-AU" dirty="0" smtClean="0"/>
              <a:t>FDIS ballot: </a:t>
            </a:r>
            <a:r>
              <a:rPr lang="en-AU" dirty="0" smtClean="0">
                <a:solidFill>
                  <a:schemeClr val="accent2"/>
                </a:solidFill>
              </a:rPr>
              <a:t>waiting</a:t>
            </a:r>
            <a:endParaRPr lang="en-AU" dirty="0">
              <a:solidFill>
                <a:schemeClr val="accent2"/>
              </a:solidFill>
            </a:endParaRPr>
          </a:p>
          <a:p>
            <a:pPr lvl="1"/>
            <a:r>
              <a:rPr lang="en-AU" dirty="0" smtClean="0"/>
              <a:t>Will be known as </a:t>
            </a:r>
            <a:r>
              <a:rPr lang="en-AU" dirty="0"/>
              <a:t>ISO/IEC/IEEE 8802-1AE:20XX.</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95304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a:t>
            </a:r>
            <a:r>
              <a:rPr lang="en-AU" dirty="0" smtClean="0"/>
              <a:t>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endParaRPr lang="en-AU" dirty="0" smtClean="0">
              <a:solidFill>
                <a:schemeClr val="accent2"/>
              </a:solidFill>
            </a:endParaRP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2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endParaRPr lang="en-AU" dirty="0" smtClean="0">
              <a:solidFill>
                <a:schemeClr val="accent2"/>
              </a:solidFill>
            </a:endParaRP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smtClean="0">
                <a:solidFill>
                  <a:srgbClr val="FF0000"/>
                </a:solidFill>
              </a:rPr>
              <a:t>(20 Aug) Jodi: I </a:t>
            </a:r>
            <a:r>
              <a:rPr lang="en-AU" dirty="0">
                <a:solidFill>
                  <a:srgbClr val="FF0000"/>
                </a:solidFill>
              </a:rPr>
              <a:t>will follow up with ISO on the opening date (still waiting</a:t>
            </a:r>
            <a:r>
              <a:rPr lang="en-AU" dirty="0" smtClean="0">
                <a:solidFill>
                  <a:srgbClr val="FF0000"/>
                </a:solidFill>
              </a:rPr>
              <a: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a:t>
            </a:r>
            <a:r>
              <a:rPr lang="en-AU" dirty="0" smtClean="0"/>
              <a:t>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endParaRPr lang="en-AU" dirty="0" smtClean="0">
              <a:solidFill>
                <a:schemeClr val="accent2"/>
              </a:solidFill>
            </a:endParaRP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0383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smtClean="0">
                <a:solidFill>
                  <a:srgbClr val="FF0000"/>
                </a:solidFill>
              </a:rPr>
              <a:t>(20 Aug) Jodi: </a:t>
            </a:r>
            <a:r>
              <a:rPr lang="en-AU" dirty="0">
                <a:solidFill>
                  <a:srgbClr val="FF0000"/>
                </a:solidFill>
              </a:rPr>
              <a:t>I will follow up with </a:t>
            </a:r>
            <a:r>
              <a:rPr lang="en-AU" dirty="0" smtClean="0">
                <a:solidFill>
                  <a:srgbClr val="FF0000"/>
                </a:solidFill>
              </a:rPr>
              <a:t>ISO on start date</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(20 Aug) Jodi: I will follow up with ISO on start date</a:t>
            </a:r>
          </a:p>
          <a:p>
            <a:pPr lvl="1"/>
            <a:r>
              <a:rPr lang="en-AU" dirty="0"/>
              <a:t>Will 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(20 Aug) Jodi: I will follow up with ISO on start date</a:t>
            </a:r>
          </a:p>
          <a:p>
            <a:pPr lvl="1"/>
            <a:r>
              <a:rPr lang="en-AU" dirty="0"/>
              <a:t>Will 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Hanoi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Sept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a:t>Published as ISO/IEC/IEEE 8802-15-6:2017</a:t>
            </a:r>
          </a:p>
          <a:p>
            <a:pPr lvl="1"/>
            <a:r>
              <a:rPr lang="en-AU" dirty="0" smtClean="0"/>
              <a:t>Response finally sent after July 2019 meeting by e-mail (</a:t>
            </a:r>
            <a:r>
              <a:rPr lang="en-AU" dirty="0" smtClean="0">
                <a:solidFill>
                  <a:srgbClr val="FF0000"/>
                </a:solidFill>
              </a:rPr>
              <a:t>N-??????</a:t>
            </a:r>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375424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July 2019 in Vienna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15021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243204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Hanoi </a:t>
            </a:r>
            <a:r>
              <a:rPr lang="en-AU" i="1" smtClean="0"/>
              <a:t>in September  </a:t>
            </a:r>
            <a:r>
              <a:rPr lang="en-AU" i="1" dirty="0" smtClean="0"/>
              <a:t>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Hanoi in September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Vienna, in July 2019, as documented in </a:t>
            </a:r>
            <a:r>
              <a:rPr lang="en-AU" i="1" dirty="0" smtClean="0">
                <a:hlinkClick r:id="rId3"/>
              </a:rPr>
              <a:t>11-19-1411-00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5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12504</Words>
  <Application>Microsoft Office PowerPoint</Application>
  <PresentationFormat>On-screen Show (4:3)</PresentationFormat>
  <Paragraphs>2209</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144</vt:i4>
      </vt:variant>
    </vt:vector>
  </HeadingPairs>
  <TitlesOfParts>
    <vt:vector size="150" baseType="lpstr">
      <vt:lpstr>Arial</vt:lpstr>
      <vt:lpstr>Times New Roman</vt:lpstr>
      <vt:lpstr>Wingdings</vt:lpstr>
      <vt:lpstr>802-11-Submission</vt:lpstr>
      <vt:lpstr>Acrobat Document</vt:lpstr>
      <vt:lpstr>Packager Shell Object</vt:lpstr>
      <vt:lpstr>IEEE 802 JTC1 Standing Committee Sept 2019 agenda in Hanoi</vt:lpstr>
      <vt:lpstr>This document will be used to run the IEEE 802 JTC1 SC meetings in Hanoi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Hanoi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previous amendments are approved</vt:lpstr>
      <vt:lpstr>IEEE 802.1Qcp PSDO process is on hold until previous amendments are approved</vt:lpstr>
      <vt:lpstr>IEEE 802.1AR-Rev FDIS ballot closes 14 Nov 2109 </vt:lpstr>
      <vt:lpstr>IEEE 802.1CM has been published as ISO/IEC/IEEE 8802-1CM:2019</vt:lpstr>
      <vt:lpstr>IEEE 802.1Qcy PSDO process is on hold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2019-08-27T00:10:22Z</dcterms:modified>
</cp:coreProperties>
</file>