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8"/>
  </p:notesMasterIdLst>
  <p:handoutMasterIdLst>
    <p:handoutMasterId r:id="rId9"/>
  </p:handoutMasterIdLst>
  <p:sldIdLst>
    <p:sldId id="269" r:id="rId3"/>
    <p:sldId id="257" r:id="rId4"/>
    <p:sldId id="283" r:id="rId5"/>
    <p:sldId id="273" r:id="rId6"/>
    <p:sldId id="285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1" autoAdjust="0"/>
    <p:restoredTop sz="89183" autoAdjust="0"/>
  </p:normalViewPr>
  <p:slideViewPr>
    <p:cSldViewPr>
      <p:cViewPr>
        <p:scale>
          <a:sx n="60" d="100"/>
          <a:sy n="60" d="100"/>
        </p:scale>
        <p:origin x="138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16" y="-11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5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0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29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40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4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C0FE0FD1-4DD9-4FB0-9C7C-C209A0639D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25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2019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2019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2019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2019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2019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2019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2019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2019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2019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2019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2019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2019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2019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19970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802.11-19/1347r0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/>
              <a:t>July 2019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983-06-00ax-tgax-july-2019-meeting-agenda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altLang="zh-CN"/>
              <a:t>July 2019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TGax</a:t>
            </a:r>
            <a:r>
              <a:rPr lang="en-US" dirty="0"/>
              <a:t> July 2019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2019-07-18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066800" y="2590800"/>
          <a:ext cx="753586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" name="Document" r:id="rId4" imgW="8610834" imgH="2617202" progId="Word.Document.8">
                  <p:embed/>
                </p:oleObj>
              </mc:Choice>
              <mc:Fallback>
                <p:oleObj name="Document" r:id="rId4" imgW="8610834" imgH="2617202" progId="Word.Document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7535863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/>
              <a:t>July 2019</a:t>
            </a:r>
            <a:endParaRPr lang="en-US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This document is the closing report for the TGax for the July 2019 session.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447800"/>
          </a:xfrm>
        </p:spPr>
        <p:txBody>
          <a:bodyPr/>
          <a:lstStyle/>
          <a:p>
            <a:r>
              <a:rPr lang="en-CA" dirty="0"/>
              <a:t>Work Completed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572000"/>
          </a:xfrm>
        </p:spPr>
        <p:txBody>
          <a:bodyPr/>
          <a:lstStyle/>
          <a:p>
            <a:r>
              <a:rPr lang="en-CA" sz="2800" dirty="0"/>
              <a:t>More time is needed to complete the resolution of all comments submitted during LB 238 on draft D4.0.</a:t>
            </a:r>
          </a:p>
          <a:p>
            <a:pPr lvl="1"/>
            <a:r>
              <a:rPr lang="en-CA" sz="2400" dirty="0"/>
              <a:t>Almost 260 technical comments are remaining.	</a:t>
            </a:r>
          </a:p>
          <a:p>
            <a:r>
              <a:rPr lang="en-CA" sz="2800" dirty="0"/>
              <a:t>The TG agenda is available at:</a:t>
            </a:r>
          </a:p>
          <a:p>
            <a:pPr lvl="1"/>
            <a:r>
              <a:rPr lang="en-CA" sz="2400" dirty="0">
                <a:hlinkClick r:id="rId3"/>
              </a:rPr>
              <a:t>https://mentor.ieee.org/802.11/dcn/19/11-19-0983-06-00ax-tgax-july-2019-meeting-agenda.pptx</a:t>
            </a:r>
            <a:r>
              <a:rPr lang="en-CA" sz="2400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/>
              <a:t>July 2019</a:t>
            </a:r>
            <a:endParaRPr lang="en-US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49BA8DF-A3A2-4703-BC17-810D8C76635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Complete the comment resolution on draft D4.0.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Instruct the TG Editor to prepare draft D5.0 and start a new WG Recirculation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Approve the new revision of the TG Coexistence Assurance document.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Thursday	Aug 1, 15, 29		10:30 ET</a:t>
            </a:r>
          </a:p>
          <a:p>
            <a:r>
              <a:rPr lang="en-US" dirty="0"/>
              <a:t>Thursday 	Aug 8, 22, Sept 5	19:30 ET</a:t>
            </a:r>
          </a:p>
          <a:p>
            <a:endParaRPr lang="en-US" dirty="0"/>
          </a:p>
          <a:p>
            <a:r>
              <a:rPr lang="en-US" dirty="0"/>
              <a:t>All calls are for 3 hours.</a:t>
            </a:r>
            <a:r>
              <a:rPr lang="en-US" sz="2800" dirty="0"/>
              <a:t>					</a:t>
            </a:r>
          </a:p>
          <a:p>
            <a:pPr>
              <a:buFont typeface="Arial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Osama Aboul-Magd (Huawei Technologies)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94761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3016</TotalTime>
  <Words>197</Words>
  <Application>Microsoft Office PowerPoint</Application>
  <PresentationFormat>On-screen Show (4:3)</PresentationFormat>
  <Paragraphs>50</Paragraphs>
  <Slides>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802-11-Submission</vt:lpstr>
      <vt:lpstr>Custom Design</vt:lpstr>
      <vt:lpstr>Document</vt:lpstr>
      <vt:lpstr>TGax July 2019 Closing Report</vt:lpstr>
      <vt:lpstr>Abstract</vt:lpstr>
      <vt:lpstr>Work Completed</vt:lpstr>
      <vt:lpstr>September 2019 Goals</vt:lpstr>
      <vt:lpstr>Teleconference Schedule</vt:lpstr>
    </vt:vector>
  </TitlesOfParts>
  <Company>Nortel Networks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ABOULMAGD</cp:lastModifiedBy>
  <cp:revision>440</cp:revision>
  <cp:lastPrinted>1998-02-10T13:28:06Z</cp:lastPrinted>
  <dcterms:created xsi:type="dcterms:W3CDTF">2008-11-13T20:03:38Z</dcterms:created>
  <dcterms:modified xsi:type="dcterms:W3CDTF">2019-07-18T16:15:04Z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_readonly">
    <vt:lpwstr/>
  </property>
  <property fmtid="{D5CDD505-2E9C-101B-9397-08002B2CF9AE}" pid="32" name="_change">
    <vt:lpwstr/>
  </property>
  <property fmtid="{D5CDD505-2E9C-101B-9397-08002B2CF9AE}" pid="33" name="_full-control">
    <vt:lpwstr/>
  </property>
  <property fmtid="{D5CDD505-2E9C-101B-9397-08002B2CF9AE}" pid="34" name="sflag">
    <vt:lpwstr>1469747025</vt:lpwstr>
  </property>
</Properties>
</file>