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8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1" autoAdjust="0"/>
    <p:restoredTop sz="89183" autoAdjust="0"/>
  </p:normalViewPr>
  <p:slideViewPr>
    <p:cSldViewPr>
      <p:cViewPr>
        <p:scale>
          <a:sx n="60" d="100"/>
          <a:sy n="60" d="100"/>
        </p:scale>
        <p:origin x="13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802.11-19/1347r0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/>
              <a:t>July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83-06-00ax-tgax-july-2019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/>
              <a:t>July 2019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July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/>
              <a:t>July 2019</a:t>
            </a:r>
            <a:endParaRPr lang="en-US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July 2019 session.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r>
              <a:rPr lang="en-CA" sz="2800" dirty="0"/>
              <a:t>More time is needed to complete the resolution of all comments submitted during LB 238 on draft D4.0.</a:t>
            </a:r>
          </a:p>
          <a:p>
            <a:pPr lvl="1"/>
            <a:r>
              <a:rPr lang="en-CA" sz="2400" dirty="0"/>
              <a:t>Almost 260 technical comments are remaining.	</a:t>
            </a:r>
          </a:p>
          <a:p>
            <a:r>
              <a:rPr lang="en-CA" sz="2800" dirty="0"/>
              <a:t>The TG agenda is available at:</a:t>
            </a:r>
          </a:p>
          <a:p>
            <a:pPr lvl="1"/>
            <a:r>
              <a:rPr lang="en-CA" sz="2400" dirty="0">
                <a:hlinkClick r:id="rId3"/>
              </a:rPr>
              <a:t>https://mentor.ieee.org/802.11/dcn/19/11-19-0983-06-00ax-tgax-july-2019-meeting-agenda.pptx</a:t>
            </a:r>
            <a:r>
              <a:rPr lang="en-CA" sz="24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/>
              <a:t>July 2019</a:t>
            </a:r>
            <a:endParaRPr 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Complete the comment resolution on draft D4.0.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Instruct the TG Editor to prepare draft D5.0 and start a new WG Recirculation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Approve the new revision of the TG Coexistence Assurance document.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Thursday	Aug 1, 15, 29		10:30 ET</a:t>
            </a:r>
          </a:p>
          <a:p>
            <a:r>
              <a:rPr lang="en-US" dirty="0"/>
              <a:t>Thursday 	Aug 8, 22, Sept 5	19:30 ET</a:t>
            </a:r>
          </a:p>
          <a:p>
            <a:endParaRPr lang="en-US" dirty="0"/>
          </a:p>
          <a:p>
            <a:r>
              <a:rPr lang="en-US" dirty="0"/>
              <a:t>All calls are for 3 hours.</a:t>
            </a:r>
            <a:r>
              <a:rPr lang="en-US" sz="2800" dirty="0"/>
              <a:t>					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3016</TotalTime>
  <Words>197</Words>
  <Application>Microsoft Office PowerPoint</Application>
  <PresentationFormat>On-screen Show (4:3)</PresentationFormat>
  <Paragraphs>50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Custom Design</vt:lpstr>
      <vt:lpstr>Document</vt:lpstr>
      <vt:lpstr>TGax July 2019 Closing Report</vt:lpstr>
      <vt:lpstr>Abstract</vt:lpstr>
      <vt:lpstr>Work Completed</vt:lpstr>
      <vt:lpstr>September 2019 Goals</vt:lpstr>
      <vt:lpstr>Teleconference Schedule</vt:lpstr>
    </vt:vector>
  </TitlesOfParts>
  <Company>Nortel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440</cp:revision>
  <cp:lastPrinted>1998-02-10T13:28:06Z</cp:lastPrinted>
  <dcterms:created xsi:type="dcterms:W3CDTF">2008-11-13T20:03:38Z</dcterms:created>
  <dcterms:modified xsi:type="dcterms:W3CDTF">2019-07-18T16:15:04Z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