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6" r:id="rId3"/>
    <p:sldId id="307" r:id="rId4"/>
    <p:sldId id="305" r:id="rId5"/>
    <p:sldId id="30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>
      <p:cViewPr varScale="1">
        <p:scale>
          <a:sx n="114" d="100"/>
          <a:sy n="114" d="100"/>
        </p:scale>
        <p:origin x="17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802.11-19/1346r1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July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B01F-F457-4ED6-AA77-75163E5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CB229-88D9-4F75-A164-20AD092E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This document is the closing report for TGbe for the July 2019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62D4F-D387-4894-8506-BFD458558F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8887-AF61-4965-A91F-866299DEE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57BECC-7A12-4E4A-92DB-FAF90B3B34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0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491C-3E29-4F6D-9A04-A66625BD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Completed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97B3B-6A7A-437A-AD64-93C735F0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Approved the following TG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TGbe channel model document (19/719r1)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TGbe Functional Requirements (19/722r1)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Specification Framework for TGbe (19/1262r2)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Discussed 22 technical submissions covering a wide range of topics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Multi-AP coordination, PHY, multi-link operation, HARQ, and MIMO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Held a joint session with IEEE802.1/TSN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Intro to IEEE802.1 TSN, part of the picture for </a:t>
            </a:r>
            <a:r>
              <a:rPr lang="en-US" sz="1800" dirty="0" err="1"/>
              <a:t>TSN+Wireless</a:t>
            </a:r>
            <a:r>
              <a:rPr lang="en-US" sz="1800" dirty="0"/>
              <a:t>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TSN for .11 with potential extensions, and improving WLAN reliability</a:t>
            </a:r>
          </a:p>
          <a:p>
            <a:pPr marL="914400" lvl="2" indent="0"/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19A9D-774D-4EF1-99C7-D0E9308E2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F63B-87D3-492B-ACCD-D2DF9A0B36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2BB38C-B736-49E7-A627-2A038D2D13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68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September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creation of ad-hoc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number of ad-</a:t>
            </a:r>
            <a:r>
              <a:rPr lang="en-US" dirty="0" err="1"/>
              <a:t>hocs</a:t>
            </a:r>
            <a:r>
              <a:rPr lang="en-US" dirty="0"/>
              <a:t>, chairs,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technical 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2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002A-89C8-4CF5-8660-46EAC045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9BB-9C24-405D-B7F7-7A8EAA0C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1</a:t>
            </a:r>
            <a:r>
              <a:rPr lang="en-US" baseline="30000" dirty="0"/>
              <a:t>st</a:t>
            </a:r>
            <a:r>
              <a:rPr lang="en-US" dirty="0"/>
              <a:t> 		  (Thursday), 				19:30-22:00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8</a:t>
            </a:r>
            <a:r>
              <a:rPr lang="en-US" baseline="30000" dirty="0"/>
              <a:t>th</a:t>
            </a:r>
            <a:r>
              <a:rPr lang="en-US" dirty="0"/>
              <a:t> 		  (Thursday), 				10:00-12:30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15</a:t>
            </a:r>
            <a:r>
              <a:rPr lang="en-US" baseline="30000" dirty="0"/>
              <a:t>th</a:t>
            </a:r>
            <a:r>
              <a:rPr lang="en-US" dirty="0"/>
              <a:t>	  (Thursday), 				19:30-22:00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22</a:t>
            </a:r>
            <a:r>
              <a:rPr lang="en-US" baseline="30000" dirty="0"/>
              <a:t>nd</a:t>
            </a:r>
            <a:r>
              <a:rPr lang="en-US" dirty="0"/>
              <a:t>  	  (Thursday), 				10:00-12:30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29</a:t>
            </a:r>
            <a:r>
              <a:rPr lang="en-US" baseline="30000" dirty="0"/>
              <a:t>th</a:t>
            </a:r>
            <a:r>
              <a:rPr lang="en-US" dirty="0"/>
              <a:t> 	  (Thursday), 				19:30-22:00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September 5</a:t>
            </a:r>
            <a:r>
              <a:rPr lang="en-US" baseline="30000" dirty="0"/>
              <a:t>th</a:t>
            </a:r>
            <a:r>
              <a:rPr lang="en-US" dirty="0"/>
              <a:t> 	  (Thursday), 				10:00-12:30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September 12</a:t>
            </a:r>
            <a:r>
              <a:rPr lang="en-US" baseline="30000" dirty="0"/>
              <a:t>th</a:t>
            </a:r>
            <a:r>
              <a:rPr lang="en-US" dirty="0"/>
              <a:t> (Thursday), 		            19:30-22:00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9B8DA-3D11-4963-9B61-5BDDD5FCF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36DD-9FAA-46B9-9461-F34E331422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302F6-2069-4D39-8887-4C78EB7D32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56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18608</TotalTime>
  <Words>201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TGbe July 2019 Closing Report</vt:lpstr>
      <vt:lpstr>Abstract</vt:lpstr>
      <vt:lpstr>Work Completed</vt:lpstr>
      <vt:lpstr>Goals for September 2019</vt:lpstr>
      <vt:lpstr>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Asterjadhi</cp:lastModifiedBy>
  <cp:revision>507</cp:revision>
  <cp:lastPrinted>1601-01-01T00:00:00Z</cp:lastPrinted>
  <dcterms:created xsi:type="dcterms:W3CDTF">2017-01-26T15:28:16Z</dcterms:created>
  <dcterms:modified xsi:type="dcterms:W3CDTF">2019-07-20T20:37:42Z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