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2" r:id="rId3"/>
    <p:sldId id="293" r:id="rId4"/>
    <p:sldId id="305" r:id="rId5"/>
    <p:sldId id="306" r:id="rId6"/>
    <p:sldId id="304" r:id="rId7"/>
    <p:sldId id="302" r:id="rId8"/>
    <p:sldId id="290" r:id="rId9"/>
    <p:sldId id="29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25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283108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a:t>
            </a:fld>
            <a:endParaRPr lang="en-US"/>
          </a:p>
        </p:txBody>
      </p:sp>
    </p:spTree>
    <p:extLst>
      <p:ext uri="{BB962C8B-B14F-4D97-AF65-F5344CB8AC3E}">
        <p14:creationId xmlns:p14="http://schemas.microsoft.com/office/powerpoint/2010/main" val="3999770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8</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9</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July</a:t>
            </a:r>
            <a:r>
              <a:rPr lang="en-US" sz="1800" b="1" dirty="0"/>
              <a:t> 2019	doc.: IEEE 802.11-19/1345r0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984-03-0arc-arc-sc-agenda-july-2019.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2019-07-18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spid="_x0000_s1239" name="Document" r:id="rId4" imgW="8267030" imgH="2874253" progId="Word.Document.8">
                  <p:embed/>
                </p:oleObj>
              </mc:Choice>
              <mc:Fallback>
                <p:oleObj name="Document" r:id="rId4" imgW="8267030" imgH="2874253" progId="Word.Document.8">
                  <p:embed/>
                  <p:pic>
                    <p:nvPicPr>
                      <p:cNvPr id="0" name="Object 11"/>
                      <p:cNvPicPr>
                        <a:picLocks noChangeAspect="1" noChangeArrowheads="1"/>
                      </p:cNvPicPr>
                      <p:nvPr/>
                    </p:nvPicPr>
                    <p:blipFill>
                      <a:blip r:embed="rId5"/>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July 2019 Meeting in Vienna, Austria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381000" y="1295400"/>
            <a:ext cx="8382000" cy="4343400"/>
          </a:xfrm>
        </p:spPr>
        <p:txBody>
          <a:bodyPr/>
          <a:lstStyle/>
          <a:p>
            <a:pPr>
              <a:spcBef>
                <a:spcPts val="0"/>
              </a:spcBef>
            </a:pPr>
            <a:r>
              <a:rPr lang="en-US" dirty="0"/>
              <a:t>Agenda is here: </a:t>
            </a:r>
            <a:r>
              <a:rPr lang="en-US" dirty="0">
                <a:hlinkClick r:id="rId3"/>
              </a:rPr>
              <a:t>11-19/0984r3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Reviewed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AP, non-AP STA)? </a:t>
            </a:r>
            <a:r>
              <a:rPr lang="en-US" dirty="0">
                <a:hlinkClick r:id="rId5"/>
              </a:rPr>
              <a:t>11-19/0106r0</a:t>
            </a:r>
            <a:endParaRPr lang="en-US" dirty="0"/>
          </a:p>
          <a:p>
            <a:pPr lvl="1">
              <a:spcBef>
                <a:spcPts val="0"/>
              </a:spcBef>
            </a:pPr>
            <a:r>
              <a:rPr lang="en-US" dirty="0"/>
              <a:t>Deferred this to the September session.</a:t>
            </a:r>
          </a:p>
          <a:p>
            <a:pPr>
              <a:spcBef>
                <a:spcPts val="0"/>
              </a:spcBef>
            </a:pPr>
            <a:endParaRPr lang="en-US" dirty="0"/>
          </a:p>
          <a:p>
            <a:pPr marL="457200" lvl="1" indent="0">
              <a:spcBef>
                <a:spcPts val="0"/>
              </a:spcBef>
              <a:buNone/>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 again.</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  Ongoing discussion captured in the agenda deck.</a:t>
            </a:r>
          </a:p>
          <a:p>
            <a:pPr lvl="1">
              <a:spcBef>
                <a:spcPts val="0"/>
              </a:spcBef>
            </a:pPr>
            <a:r>
              <a:rPr lang="en-US" dirty="0"/>
              <a:t>Will be continued... </a:t>
            </a:r>
          </a:p>
          <a:p>
            <a:pPr lvl="1">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3"/>
              </a:rPr>
              <a:t>https://datatracker.ietf.org/doc/draft-bi-savi-wlan</a:t>
            </a:r>
            <a:r>
              <a:rPr lang="en-GB" dirty="0"/>
              <a:t> which has references to 802.11 </a:t>
            </a:r>
            <a:r>
              <a:rPr lang="en-GB" dirty="0" err="1"/>
              <a:t>behaviors</a:t>
            </a:r>
            <a:r>
              <a:rPr lang="en-GB" dirty="0"/>
              <a:t>.</a:t>
            </a:r>
          </a:p>
          <a:p>
            <a:pPr lvl="1">
              <a:spcBef>
                <a:spcPts val="0"/>
              </a:spcBef>
            </a:pPr>
            <a:r>
              <a:rPr lang="en-GB" dirty="0"/>
              <a:t>Don’t believe this is important to worry about, given its status at IETF.</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189801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marL="342900" lvl="1" indent="-342900" eaLnBrk="1" hangingPunct="1">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eaLnBrk="1" hangingPunct="1">
              <a:lnSpc>
                <a:spcPct val="90000"/>
              </a:lnSpc>
              <a:spcBef>
                <a:spcPts val="432"/>
              </a:spcBef>
              <a:buFont typeface="Arial" pitchFamily="34" charset="0"/>
              <a:buChar char="•"/>
              <a:defRPr/>
            </a:pPr>
            <a:r>
              <a:rPr lang="en-US" sz="2000" dirty="0"/>
              <a:t>ARC and </a:t>
            </a:r>
            <a:r>
              <a:rPr lang="en-US" sz="2000" dirty="0" err="1"/>
              <a:t>TGbe</a:t>
            </a:r>
            <a:r>
              <a:rPr lang="en-US" sz="2000" dirty="0"/>
              <a:t> chairs agreed to wait a bit longer before discussing jointly.</a:t>
            </a:r>
            <a:endParaRPr lang="en-US" b="1" dirty="0"/>
          </a:p>
          <a:p>
            <a:pPr marL="342900" lvl="1" indent="-342900" eaLnBrk="1" hangingPunct="1">
              <a:lnSpc>
                <a:spcPct val="90000"/>
              </a:lnSpc>
              <a:spcBef>
                <a:spcPts val="432"/>
              </a:spcBef>
              <a:buFont typeface="Arial" pitchFamily="34" charset="0"/>
              <a:buChar char="•"/>
              <a:defRPr/>
            </a:pPr>
            <a:endParaRPr lang="en-US" sz="2400" b="1" dirty="0"/>
          </a:p>
          <a:p>
            <a:pPr marL="342900" lvl="1" indent="-342900" eaLnBrk="1" hangingPunct="1">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eaLnBrk="1" hangingPunct="1">
              <a:lnSpc>
                <a:spcPct val="90000"/>
              </a:lnSpc>
              <a:spcBef>
                <a:spcPts val="432"/>
              </a:spcBef>
              <a:buFont typeface="Arial" pitchFamily="34" charset="0"/>
              <a:buChar char="•"/>
              <a:defRPr/>
            </a:pPr>
            <a:r>
              <a:rPr lang="en-US" sz="2000" dirty="0"/>
              <a:t>ARC chair presented at a </a:t>
            </a:r>
            <a:r>
              <a:rPr lang="en-US" sz="2000" dirty="0" err="1"/>
              <a:t>TGbc</a:t>
            </a:r>
            <a:r>
              <a:rPr lang="en-US" sz="2000" dirty="0"/>
              <a:t> meeting.  General agreement that </a:t>
            </a:r>
            <a:r>
              <a:rPr lang="en-US" sz="2000" dirty="0" err="1"/>
              <a:t>TGbc</a:t>
            </a:r>
            <a:r>
              <a:rPr lang="en-US" sz="2000" dirty="0"/>
              <a:t> will keep ARC informed of their progress on topics that are potentially architecture changes, and ARC will review </a:t>
            </a:r>
            <a:r>
              <a:rPr lang="en-US" sz="2000" dirty="0" err="1"/>
              <a:t>TGbc</a:t>
            </a:r>
            <a:r>
              <a:rPr lang="en-US" sz="2000" dirty="0"/>
              <a:t> materials as they develop, to help with any places where architecture is affected.</a:t>
            </a:r>
          </a:p>
          <a:p>
            <a:pPr>
              <a:spcBef>
                <a:spcPts val="0"/>
              </a:spcBef>
            </a:pPr>
            <a:endParaRPr lang="en-US"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156388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and also about how upper layers map to each other (from 802.11 up to IP), which may relate to our discussion about IETF’s IPv6 over OCB document.  IEEE 1609 sent a liaison about this, that has been given to </a:t>
            </a:r>
            <a:r>
              <a:rPr lang="en-US" dirty="0" err="1"/>
              <a:t>TGbd</a:t>
            </a:r>
            <a:r>
              <a:rPr lang="en-US" dirty="0"/>
              <a:t>.  ARC will follow the </a:t>
            </a:r>
            <a:r>
              <a:rPr lang="en-US" dirty="0" err="1"/>
              <a:t>TGbd</a:t>
            </a:r>
            <a:r>
              <a:rPr lang="en-US" dirty="0"/>
              <a:t> activities in this area.</a:t>
            </a:r>
          </a:p>
          <a:p>
            <a:pPr>
              <a:spcBef>
                <a:spcPts val="0"/>
              </a:spcBef>
            </a:pPr>
            <a:endParaRPr lang="en-US" dirty="0"/>
          </a:p>
          <a:p>
            <a:pPr lvl="1">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75603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802.1AS is in ballot comment resolution.</a:t>
            </a:r>
          </a:p>
          <a:p>
            <a:pPr lvl="1">
              <a:spcBef>
                <a:spcPts val="0"/>
              </a:spcBef>
            </a:pPr>
            <a:r>
              <a:rPr lang="en-US" dirty="0"/>
              <a:t>IEEE 1588 is planning a F2F plenary to work on their latest draft.</a:t>
            </a:r>
          </a:p>
          <a:p>
            <a:pPr lvl="1">
              <a:spcBef>
                <a:spcPts val="0"/>
              </a:spcBef>
            </a:pPr>
            <a:r>
              <a:rPr lang="en-US" dirty="0"/>
              <a:t>Nothing for 802.11.</a:t>
            </a:r>
          </a:p>
          <a:p>
            <a:pPr marL="0" indent="0">
              <a:spcBef>
                <a:spcPts val="0"/>
              </a:spcBef>
              <a:buNone/>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41981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September 2019 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8621</TotalTime>
  <Words>709</Words>
  <Application>Microsoft Office PowerPoint</Application>
  <PresentationFormat>On-screen Show (4:3)</PresentationFormat>
  <Paragraphs>99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802-11-Submission</vt:lpstr>
      <vt:lpstr>Document</vt:lpstr>
      <vt:lpstr>ARC Closing Report </vt:lpstr>
      <vt:lpstr>Abstract</vt:lpstr>
      <vt:lpstr>Work Completed</vt:lpstr>
      <vt:lpstr>Work Completed (cont)</vt:lpstr>
      <vt:lpstr>Work Completed (cont)</vt:lpstr>
      <vt:lpstr>Work Completed (cont)</vt:lpstr>
      <vt:lpstr>Work Completed (cont)</vt:lpstr>
      <vt:lpstr>Teleconference(s)</vt:lpstr>
      <vt:lpstr>September 2019 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308</cp:revision>
  <cp:lastPrinted>1998-02-10T13:28:06Z</cp:lastPrinted>
  <dcterms:created xsi:type="dcterms:W3CDTF">2009-07-15T16:38:20Z</dcterms:created>
  <dcterms:modified xsi:type="dcterms:W3CDTF">2019-07-18T16:10:03Z</dcterms:modified>
</cp:coreProperties>
</file>