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sv-SE" sz="4400" b="0" strike="noStrike" spc="-1">
                <a:latin typeface="DejaVu Sans"/>
              </a:rPr>
              <a:t>Click to move the slide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sv-SE" sz="2000" b="0" strike="noStrike" spc="-1">
                <a:latin typeface="DejaVu Sans"/>
              </a:rPr>
              <a:t>Click to edit the notes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sv-SE" sz="1400" b="0" strike="noStrike" spc="-1">
                <a:latin typeface="DejaVu Serif"/>
              </a:rPr>
              <a:t> 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sv-SE" sz="1400" b="0" strike="noStrike" spc="-1">
                <a:latin typeface="DejaVu Serif"/>
              </a:rPr>
              <a:t> 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sv-SE" sz="1400" b="0" strike="noStrike" spc="-1">
                <a:latin typeface="DejaVu Serif"/>
              </a:rPr>
              <a:t> 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845B84DB-32F0-4D25-856B-99087C954CF4}" type="slidenum">
              <a:rPr lang="sv-SE" sz="1400" b="0" strike="noStrike" spc="-1">
                <a:latin typeface="DejaVu Serif"/>
              </a:rPr>
              <a:t>‹#›</a:t>
            </a:fld>
            <a:endParaRPr lang="sv-SE" sz="1400" b="0" strike="noStrike" spc="-1">
              <a:latin typeface="DejaVu Serif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513400" y="120600"/>
            <a:ext cx="640800" cy="21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641520" y="120600"/>
            <a:ext cx="826200" cy="21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5230800" y="9615600"/>
            <a:ext cx="92304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67" name="CustomShape 4"/>
          <p:cNvSpPr/>
          <p:nvPr/>
        </p:nvSpPr>
        <p:spPr>
          <a:xfrm>
            <a:off x="3146400" y="9615600"/>
            <a:ext cx="51192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Page </a:t>
            </a:r>
            <a:fld id="{1CE3DE4F-AE71-4FF8-B15B-DBC8D9E1A4E4}" type="slidenum"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1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68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prstGeom prst="rect">
            <a:avLst/>
          </a:prstGeom>
        </p:spPr>
      </p:sp>
      <p:sp>
        <p:nvSpPr>
          <p:cNvPr id="69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200" cy="4471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513400" y="120600"/>
            <a:ext cx="640800" cy="21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641520" y="120600"/>
            <a:ext cx="826200" cy="21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5230800" y="9615600"/>
            <a:ext cx="92304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73" name="CustomShape 4"/>
          <p:cNvSpPr/>
          <p:nvPr/>
        </p:nvSpPr>
        <p:spPr>
          <a:xfrm>
            <a:off x="3146400" y="9615600"/>
            <a:ext cx="51192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Page </a:t>
            </a:r>
            <a:fld id="{C319D2B0-8433-4C54-91D4-6AACEE19004F}" type="slidenum"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74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prstGeom prst="rect">
            <a:avLst/>
          </a:prstGeom>
        </p:spPr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200" cy="4471200"/>
          </a:xfrm>
          <a:prstGeom prst="rect">
            <a:avLst/>
          </a:prstGeom>
        </p:spPr>
        <p:txBody>
          <a:bodyPr lIns="95400" tIns="46080" rIns="954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513400" y="120600"/>
            <a:ext cx="640800" cy="21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41520" y="120600"/>
            <a:ext cx="826200" cy="21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5230800" y="9615600"/>
            <a:ext cx="92304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3146400" y="9615600"/>
            <a:ext cx="51192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Page </a:t>
            </a:r>
            <a:fld id="{5C2D704F-8D84-4202-BCAF-5E39CD95F2BC}" type="slidenum"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80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6650" cy="3711575"/>
          </a:xfrm>
          <a:prstGeom prst="rect">
            <a:avLst/>
          </a:prstGeom>
        </p:spPr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4200" cy="4467960"/>
          </a:xfrm>
          <a:prstGeom prst="rect">
            <a:avLst/>
          </a:prstGeom>
        </p:spPr>
        <p:txBody>
          <a:bodyPr lIns="95400" tIns="46080" rIns="954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26760" y="15120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5042480" y="331761"/>
            <a:ext cx="3394840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b">
            <a:spAutoFit/>
          </a:bodyPr>
          <a:lstStyle/>
          <a:p>
            <a:pPr marL="457200" algn="r">
              <a:lnSpc>
                <a:spcPct val="100000"/>
              </a:lnSpc>
            </a:pPr>
            <a:r>
              <a:rPr lang="sv-SE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doc.: IEEE 802.11-19/1335r1</a:t>
            </a:r>
            <a:endParaRPr lang="sv-SE" sz="1800" b="0" strike="noStrike" spc="-1" dirty="0">
              <a:latin typeface="DejaVu Sans"/>
            </a:endParaRPr>
          </a:p>
        </p:txBody>
      </p:sp>
      <p:sp>
        <p:nvSpPr>
          <p:cNvPr id="7" name="Line 2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687960" y="6475320"/>
            <a:ext cx="415080" cy="18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Report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sv-SE" sz="4400" b="0" strike="noStrike" spc="-1">
                <a:latin typeface="DejaVu Sans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3200" b="0" strike="noStrike" spc="-1">
                <a:latin typeface="DejaVu Sans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800" b="0" strike="noStrike" spc="-1">
                <a:latin typeface="DejaVu Sans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400" b="0" strike="noStrike" spc="-1">
                <a:latin typeface="DejaVu Sans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000" b="0" strike="noStrike" spc="-1">
                <a:latin typeface="DejaVu Sans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DejaVu Sans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DejaVu Sans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DejaVu Sans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elia@article19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rk.hamilton2152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588-02-0rcm-summary-of-discussions-on-randomized-and-changing-mac-addresses-2014-2019.od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19/11-19-0982-06-0rcm-rcm-tig-july-2019-meeting-agenda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696960" y="332640"/>
            <a:ext cx="96732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sv-SE" sz="1800" b="1" strike="noStrike" spc="-1">
                <a:solidFill>
                  <a:srgbClr val="000000"/>
                </a:solidFill>
                <a:latin typeface="Times New Roman"/>
              </a:rPr>
              <a:t>July 2019</a:t>
            </a:r>
            <a:endParaRPr lang="sv-SE" sz="1800" b="0" strike="noStrike" spc="-1">
              <a:latin typeface="DejaVu Sans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688000" y="6475320"/>
            <a:ext cx="2855160" cy="18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4344840" y="6475320"/>
            <a:ext cx="52956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Slide </a:t>
            </a:r>
            <a:fld id="{FDBA8025-01A0-4158-BD5A-F46769135465}" type="slidenum"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1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Times New Roman"/>
              </a:rPr>
              <a:t>RCM TIG Closing Report</a:t>
            </a:r>
            <a:endParaRPr lang="sv-SE" sz="3200" b="0" strike="noStrike" spc="-1" dirty="0">
              <a:latin typeface="DejaVu Sans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685800" y="1523880"/>
            <a:ext cx="7771680" cy="38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360" algn="ctr">
              <a:lnSpc>
                <a:spcPct val="100000"/>
              </a:lnSpc>
              <a:spcBef>
                <a:spcPts val="400"/>
              </a:spcBef>
            </a:pPr>
            <a:r>
              <a:rPr lang="sv-SE" sz="2000" b="1" strike="noStrike" spc="-1">
                <a:solidFill>
                  <a:srgbClr val="000000"/>
                </a:solidFill>
                <a:latin typeface="Times New Roman"/>
              </a:rPr>
              <a:t>Date:</a:t>
            </a:r>
            <a:r>
              <a:rPr lang="sv-SE" sz="2000" b="0" strike="noStrike" spc="-1">
                <a:solidFill>
                  <a:srgbClr val="000000"/>
                </a:solidFill>
                <a:latin typeface="Times New Roman"/>
              </a:rPr>
              <a:t> 2019-07-18</a:t>
            </a:r>
            <a:endParaRPr lang="sv-SE" sz="2000" b="0" strike="noStrike" spc="-1">
              <a:latin typeface="DejaVu Sans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533520" y="1940040"/>
            <a:ext cx="1447200" cy="38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400"/>
              </a:spcBef>
            </a:pPr>
            <a:r>
              <a:rPr lang="sv-SE" sz="20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Authors:</a:t>
            </a:r>
            <a:endParaRPr lang="sv-SE" sz="2000" b="0" strike="noStrike" spc="-1">
              <a:latin typeface="DejaVu Sans"/>
            </a:endParaRPr>
          </a:p>
        </p:txBody>
      </p:sp>
      <p:graphicFrame>
        <p:nvGraphicFramePr>
          <p:cNvPr id="54" name="Table 7"/>
          <p:cNvGraphicFramePr/>
          <p:nvPr>
            <p:extLst>
              <p:ext uri="{D42A27DB-BD31-4B8C-83A1-F6EECF244321}">
                <p14:modId xmlns:p14="http://schemas.microsoft.com/office/powerpoint/2010/main" val="3780357306"/>
              </p:ext>
            </p:extLst>
          </p:nvPr>
        </p:nvGraphicFramePr>
        <p:xfrm>
          <a:off x="717840" y="2509920"/>
          <a:ext cx="7430040" cy="1530360"/>
        </p:xfrm>
        <a:graphic>
          <a:graphicData uri="http://schemas.openxmlformats.org/drawingml/2006/table">
            <a:tbl>
              <a:tblPr/>
              <a:tblGrid>
                <a:gridCol w="3004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2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latin typeface="DejaVu Sans"/>
                        </a:rPr>
                        <a:t>Name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latin typeface="DejaVu Sans"/>
                        </a:rPr>
                        <a:t>Affiliation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latin typeface="DejaVu Sans"/>
                        </a:rPr>
                        <a:t>Contact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>
                          <a:latin typeface="DejaVu Sans"/>
                        </a:rPr>
                        <a:t>Amelia Andersdotter</a:t>
                      </a: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>
                          <a:latin typeface="DejaVu Sans"/>
                        </a:rPr>
                        <a:t>ARTICLE19</a:t>
                      </a: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 dirty="0">
                          <a:latin typeface="DejaVu Sans"/>
                          <a:hlinkClick r:id="rId3"/>
                        </a:rPr>
                        <a:t>amelia@article19.org</a:t>
                      </a:r>
                      <a:endParaRPr lang="sv-SE" sz="1400" b="0" strike="noStrike" spc="-1" dirty="0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 dirty="0">
                          <a:latin typeface="DejaVu Sans"/>
                        </a:rPr>
                        <a:t>Mark Hamilton</a:t>
                      </a: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 dirty="0">
                          <a:latin typeface="DejaVu Sans"/>
                        </a:rPr>
                        <a:t>Ruckus/CommScope</a:t>
                      </a:r>
                    </a:p>
                  </a:txBody>
                  <a:tcPr marL="90000" marR="90000">
                    <a:lnL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 dirty="0">
                          <a:latin typeface="DejaVu Sans"/>
                          <a:hlinkClick r:id="rId4"/>
                        </a:rPr>
                        <a:t>mark.hamilton2152@gmail.com</a:t>
                      </a:r>
                      <a:r>
                        <a:rPr lang="sv-SE" sz="1400" b="0" strike="noStrike" spc="-1" dirty="0">
                          <a:latin typeface="DejaVu Sans"/>
                        </a:rPr>
                        <a:t> </a:t>
                      </a:r>
                    </a:p>
                  </a:txBody>
                  <a:tcPr marL="90000" marR="90000">
                    <a:lnL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14129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96960" y="332640"/>
            <a:ext cx="96732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sv-SE" sz="1800" b="1" strike="noStrike" spc="-1">
                <a:solidFill>
                  <a:srgbClr val="000000"/>
                </a:solidFill>
                <a:latin typeface="Times New Roman"/>
              </a:rPr>
              <a:t>July 2019</a:t>
            </a:r>
            <a:endParaRPr lang="sv-SE" sz="1800" b="0" strike="noStrike" spc="-1">
              <a:latin typeface="DejaVu Sans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5760000" y="6484680"/>
            <a:ext cx="2783880" cy="18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4344840" y="6475320"/>
            <a:ext cx="52956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Slide </a:t>
            </a:r>
            <a:fld id="{37315FCA-8215-4C35-A3DE-3072E9838BE3}" type="slidenum"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3200" b="1" strike="noStrike" spc="-1">
                <a:solidFill>
                  <a:srgbClr val="000000"/>
                </a:solidFill>
                <a:latin typeface="Times New Roman"/>
              </a:rPr>
              <a:t>Abstract</a:t>
            </a:r>
            <a:endParaRPr lang="sv-SE" sz="3200" b="0" strike="noStrike" spc="-1">
              <a:latin typeface="DejaVu Sans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1442880" y="1752480"/>
            <a:ext cx="633384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</a:rPr>
              <a:t>This presentation contains the closing report for Randomized and changing MAC adress (RCM) Topic interest group (TIG) from the Vienna, Austria IEEE 802 LMSC Plenary meeting on 15-19 July, 2019.</a:t>
            </a:r>
            <a:endParaRPr lang="sv-SE" sz="2000" b="0" strike="noStrike" spc="-1" dirty="0">
              <a:latin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696960" y="332640"/>
            <a:ext cx="96732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sv-SE" sz="1800" b="1" strike="noStrike" spc="-1" dirty="0">
                <a:solidFill>
                  <a:srgbClr val="000000"/>
                </a:solidFill>
                <a:latin typeface="Times New Roman"/>
              </a:rPr>
              <a:t>July 2019</a:t>
            </a:r>
            <a:endParaRPr lang="sv-SE" sz="1800" b="0" strike="noStrike" spc="-1" dirty="0">
              <a:latin typeface="DejaVu Sans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5472000" y="6475320"/>
            <a:ext cx="3071160" cy="18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344840" y="6475320"/>
            <a:ext cx="52956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Slide </a:t>
            </a:r>
            <a:fld id="{9751CF22-E05D-46CE-9529-167C44D9424F}" type="slidenum">
              <a:rPr lang="sv-SE" sz="12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251640" y="525240"/>
            <a:ext cx="8712360" cy="527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2800" b="1" strike="noStrike" spc="-1" dirty="0">
                <a:solidFill>
                  <a:srgbClr val="000000"/>
                </a:solidFill>
                <a:latin typeface="Times New Roman"/>
              </a:rPr>
              <a:t>Summary</a:t>
            </a:r>
            <a:endParaRPr lang="sv-SE" sz="28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lang="sv-SE" sz="2000" b="1" strike="noStrike" spc="-1" dirty="0">
                <a:solidFill>
                  <a:srgbClr val="000000"/>
                </a:solidFill>
                <a:latin typeface="Times New Roman"/>
              </a:rPr>
              <a:t>Some background to TIG:</a:t>
            </a:r>
            <a:endParaRPr lang="sv-SE" sz="20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AR PL UMing CN"/>
              </a:rPr>
              <a:t>Summary of discussions on randomized and changing MAC addresses 2014-2019, Amelia Andersdotter, </a:t>
            </a: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AR PL UMing CN"/>
                <a:hlinkClick r:id="rId3"/>
              </a:rPr>
              <a:t>11-19/0588r2</a:t>
            </a: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AR PL UMing CN"/>
              </a:rPr>
              <a:t> </a:t>
            </a:r>
            <a:endParaRPr lang="sv-SE" sz="20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6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lang="sv-SE" sz="2000" b="1" strike="noStrike" spc="-1" dirty="0">
                <a:solidFill>
                  <a:srgbClr val="000000"/>
                </a:solidFill>
                <a:latin typeface="Times New Roman"/>
                <a:ea typeface="AR PL UMing CN"/>
              </a:rPr>
              <a:t>Final Agenda: </a:t>
            </a: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AR PL UMing CN"/>
                <a:hlinkClick r:id="rId4"/>
              </a:rPr>
              <a:t>11-19/0982r6</a:t>
            </a: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AR PL UMing CN"/>
              </a:rPr>
              <a:t> </a:t>
            </a:r>
            <a:endParaRPr lang="sv-SE" sz="20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b="0" strike="noStrike" spc="-1" dirty="0">
              <a:latin typeface="DejaVu Sans"/>
            </a:endParaRPr>
          </a:p>
          <a:p>
            <a:r>
              <a:rPr lang="sv-SE" sz="2000" b="1" spc="-1" dirty="0">
                <a:solidFill>
                  <a:srgbClr val="000000"/>
                </a:solidFill>
                <a:latin typeface="Times New Roman"/>
              </a:rPr>
              <a:t>Work completed</a:t>
            </a: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Reviewed five presentations.</a:t>
            </a:r>
            <a:endParaRPr lang="sv-SE" sz="2000" b="0" strike="noStrike" spc="-1" dirty="0">
              <a:latin typeface="DejaVu Sans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Discussion on timeline and the future outline draft report.</a:t>
            </a:r>
            <a:endParaRPr lang="sv-SE" sz="20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2000" b="1" spc="-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sv-SE" sz="2000" b="1" spc="-1" dirty="0">
                <a:solidFill>
                  <a:srgbClr val="000000"/>
                </a:solidFill>
                <a:latin typeface="Times New Roman"/>
              </a:rPr>
              <a:t>Agreed work plan (2019)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Gulim"/>
              </a:rPr>
              <a:t>August: Outline of the draft report (headlines) </a:t>
            </a:r>
            <a:endParaRPr lang="sv-SE" sz="2000" b="0" strike="noStrike" spc="-1" dirty="0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Gulim"/>
              </a:rPr>
              <a:t>September : 3 meeting slots.  Discussion on outline of draft report based on individual contributions for text chunks for the draft report (provided in good time before the meeting). Produce a first draft report. </a:t>
            </a:r>
            <a:endParaRPr lang="sv-SE" sz="2000" b="0" strike="noStrike" spc="-1" dirty="0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Gulim"/>
              </a:rPr>
              <a:t>November: Conclusion. Goal: finalize report and give to CAC before wed/thur evening. </a:t>
            </a:r>
            <a:endParaRPr lang="sv-SE" sz="2000" b="0" strike="noStrike" spc="-1" dirty="0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v-SE" sz="16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b="0" strike="noStrike" spc="-1" dirty="0">
              <a:latin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15089</TotalTime>
  <Words>261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Gulim</vt:lpstr>
      <vt:lpstr>MS Gothic</vt:lpstr>
      <vt:lpstr>AR PL UMing CN</vt:lpstr>
      <vt:lpstr>Arial</vt:lpstr>
      <vt:lpstr>DejaVu Sans</vt:lpstr>
      <vt:lpstr>DejaVu Serif</vt:lpstr>
      <vt:lpstr>StarSymbol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subject/>
  <dc:creator>jlansfor@qti.qualcomm.com</dc:creator>
  <dc:description/>
  <cp:lastModifiedBy>Hamilton, Mark</cp:lastModifiedBy>
  <cp:revision>826</cp:revision>
  <cp:lastPrinted>1998-02-10T13:28:06Z</cp:lastPrinted>
  <dcterms:created xsi:type="dcterms:W3CDTF">2004-12-02T14:01:45Z</dcterms:created>
  <dcterms:modified xsi:type="dcterms:W3CDTF">2019-07-18T18:09:01Z</dcterms:modified>
  <dc:language>sv-SE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Qualcomm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</vt:i4>
  </property>
</Properties>
</file>