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73" r:id="rId5"/>
    <p:sldId id="268" r:id="rId6"/>
    <p:sldId id="274" r:id="rId7"/>
    <p:sldId id="269" r:id="rId8"/>
    <p:sldId id="270" r:id="rId9"/>
    <p:sldId id="26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802.11-19/1334r0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2019-07-18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Jul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Vienna, Austria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770813" cy="464661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5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meeting slots were allocated in the week, including one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11-19/0985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May meeting and Jun CCs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SFD document (11-19/0497r2)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PHY/MAC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James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lepp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/Joseph Levy as 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MAC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Qinghua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Li/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Hongyuan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Zhang as 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PHY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co-chairs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the liaison from IEEE 1609 (11-19/1295r0)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TG use case baseline doc (1342) was created and updated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timeline, no change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after Jul meeting was settled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19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submissions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were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presented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for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week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10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SFD and FRD</a:t>
            </a:r>
            <a:endParaRPr lang="en-US" sz="25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8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05018"/>
              </p:ext>
            </p:extLst>
          </p:nvPr>
        </p:nvGraphicFramePr>
        <p:xfrm>
          <a:off x="5562600" y="3505200"/>
          <a:ext cx="3490906" cy="1397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2906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762000">
                  <a:extLst>
                    <a:ext uri="{9D8B030D-6E8A-4147-A177-3AD203B41FA5}"/>
                  </a:extLst>
                </a:gridCol>
                <a:gridCol w="778394"/>
                <a:gridCol w="487103">
                  <a:extLst>
                    <a:ext uri="{9D8B030D-6E8A-4147-A177-3AD203B41FA5}"/>
                  </a:extLst>
                </a:gridCol>
                <a:gridCol w="487103">
                  <a:extLst>
                    <a:ext uri="{9D8B030D-6E8A-4147-A177-3AD203B41FA5}"/>
                  </a:extLst>
                </a:gridCol>
              </a:tblGrid>
              <a:tr h="15932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MON</a:t>
                      </a:r>
                    </a:p>
                  </a:txBody>
                  <a:tcPr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TUE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WED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THU</a:t>
                      </a:r>
                    </a:p>
                  </a:txBody>
                  <a:tcPr marT="45721" marB="45721"/>
                </a:tc>
                <a:extLst>
                  <a:ext uri="{0D108BD9-81ED-4DB2-BD59-A6C34878D82A}"/>
                </a:extLst>
              </a:tr>
              <a:tr h="25492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PHY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MAC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EVE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Approve the Adhoc Co-chairs</a:t>
            </a:r>
            <a:endParaRPr lang="zh-CN" altLang="en-US" smtClean="0"/>
          </a:p>
        </p:txBody>
      </p:sp>
      <p:sp>
        <p:nvSpPr>
          <p:cNvPr id="2765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Approve the appointment of PHY/MAC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 as below:</a:t>
            </a:r>
          </a:p>
          <a:p>
            <a:pPr lvl="1">
              <a:defRPr/>
            </a:pPr>
            <a:r>
              <a:rPr lang="en-US" altLang="zh-CN" dirty="0" err="1" smtClean="0"/>
              <a:t>Qinghua</a:t>
            </a:r>
            <a:r>
              <a:rPr lang="en-US" altLang="zh-CN" dirty="0" smtClean="0"/>
              <a:t> Li/</a:t>
            </a:r>
            <a:r>
              <a:rPr lang="en-US" altLang="zh-CN" dirty="0" err="1" smtClean="0"/>
              <a:t>Hongyuan</a:t>
            </a:r>
            <a:r>
              <a:rPr lang="en-US" altLang="zh-CN" dirty="0" smtClean="0"/>
              <a:t> Zhang as PHY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 lvl="1">
              <a:defRPr/>
            </a:pPr>
            <a:r>
              <a:rPr lang="en-US" altLang="zh-CN" dirty="0" smtClean="0"/>
              <a:t>James </a:t>
            </a:r>
            <a:r>
              <a:rPr lang="en-US" altLang="zh-CN" dirty="0" err="1" smtClean="0"/>
              <a:t>Lepp</a:t>
            </a:r>
            <a:r>
              <a:rPr lang="en-US" altLang="zh-CN" dirty="0" smtClean="0"/>
              <a:t>/Joseph Levy as 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buFontTx/>
              <a:buNone/>
              <a:defRPr/>
            </a:pPr>
            <a:r>
              <a:rPr lang="en-US" altLang="zh-CN" dirty="0" smtClean="0"/>
              <a:t>Moved: </a:t>
            </a:r>
            <a:r>
              <a:rPr lang="en-US" altLang="zh-CN" dirty="0" err="1" smtClean="0"/>
              <a:t>Rui</a:t>
            </a:r>
            <a:r>
              <a:rPr lang="en-US" altLang="zh-CN" dirty="0" smtClean="0"/>
              <a:t> Cao 		Seconded: Jim Lansford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buFontTx/>
              <a:buNone/>
              <a:defRPr/>
            </a:pPr>
            <a:r>
              <a:rPr lang="en-US" altLang="zh-CN" dirty="0" smtClean="0"/>
              <a:t>Passed unanimously</a:t>
            </a:r>
            <a:endParaRPr lang="zh-CN" altLang="en-US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/>
          </a:p>
        </p:txBody>
      </p:sp>
      <p:sp>
        <p:nvSpPr>
          <p:cNvPr id="2765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1399085-5E3F-4DA6-B024-7F1CF7BEEE2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7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363403"/>
              </p:ext>
            </p:extLst>
          </p:nvPr>
        </p:nvGraphicFramePr>
        <p:xfrm>
          <a:off x="723900" y="2362200"/>
          <a:ext cx="7772400" cy="4067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122487"/>
                <a:gridCol w="3733800"/>
                <a:gridCol w="1001713"/>
              </a:tblGrid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11-19/0774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Jianhan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Liu (MTK)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Modulation Scheme for 11bd Range Extension Update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11-19/0783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Michael Fischer (NXP)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Radio Environment Operational Metric for NGV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Michael</a:t>
                      </a:r>
                      <a:r>
                        <a:rPr lang="en-US" altLang="zh-CN" sz="1200" b="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Fischer (NXP)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Adaptive Repetition Scheme for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419809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Stephan Sand (German Aerospace Center (DLR))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Considerations on Ranging in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11p PPDU transmission with legacy device information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Channel usage in NGV: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11-19/0859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Feng Jiang (Intel)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Ranging Performance in 11bd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11-19/0864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Enrico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Rantala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 (Nokia)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NGV PPDU with Hierarchical MCS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11-19/0840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Use Cases for 11bd using High Data Rate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MIMO Simulations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11-19/1071*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Frame Format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20MHz OFDM Numerology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11-19/1073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Midamble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Period Choice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Liwen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Chu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medium access with 20 MHz BW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Ioannis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Sarris (u-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blox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PHY Performance Results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Univ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 on 20 MHz Channel Access Schemes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38300" y="1485900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12368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825344"/>
              </p:ext>
            </p:extLst>
          </p:nvPr>
        </p:nvGraphicFramePr>
        <p:xfrm>
          <a:off x="685800" y="2855913"/>
          <a:ext cx="7772400" cy="3392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828800"/>
                <a:gridCol w="3810000"/>
                <a:gridCol w="1219200"/>
              </a:tblGrid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usage options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11-19/1157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Upper layer operation of adjacent channel detector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Mechanisms for reliable V2X operation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4017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11-19/1162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OCB for 60 GHz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TG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91587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Insun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access in 11bd: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11-19/1151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Compressed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11-19/1153*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Yujin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Noh (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Newracom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NGV PPDU Format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11-19/1154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 MHz transmission in NGV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11-19/1108*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Dongguk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Lim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Preamble design and auto-detection for 11bd</a:t>
                      </a:r>
                      <a:endParaRPr lang="zh-CN" alt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11-19/1109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Dongguk</a:t>
                      </a:r>
                      <a:r>
                        <a:rPr lang="en-US" altLang="zh-CN" sz="1200" baseline="0" dirty="0" smtClean="0"/>
                        <a:t> Lim (LGE)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investigation of mid-amble performance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11-19/1299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Sean</a:t>
                      </a:r>
                      <a:r>
                        <a:rPr lang="en-US" altLang="zh-CN" sz="1200" baseline="0" dirty="0" smtClean="0"/>
                        <a:t> Coffey (</a:t>
                      </a:r>
                      <a:r>
                        <a:rPr lang="en-US" altLang="zh-CN" sz="1200" baseline="0" dirty="0" err="1" smtClean="0"/>
                        <a:t>Realtek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Extended</a:t>
                      </a:r>
                      <a:r>
                        <a:rPr lang="en-US" altLang="zh-CN" sz="1200" baseline="0" dirty="0" smtClean="0"/>
                        <a:t> rate modes in 11bd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11-19/1324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James 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Lepp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(BlackBerry)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20 MHz channel access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discussion status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10" name="TextBox 8"/>
          <p:cNvSpPr txBox="1"/>
          <p:nvPr/>
        </p:nvSpPr>
        <p:spPr>
          <a:xfrm>
            <a:off x="1676400" y="1831975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</a:t>
            </a:r>
            <a:r>
              <a:rPr lang="en-US" sz="1600" b="1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9288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56623"/>
              </p:ext>
            </p:extLst>
          </p:nvPr>
        </p:nvGraphicFramePr>
        <p:xfrm>
          <a:off x="600075" y="2209800"/>
          <a:ext cx="785653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11-19/0441r2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11-19/0514r6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PAR approved					Dec 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First TG meeting					Jan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D0.1 							Sept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D1.0 Letter Ballot				Nov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D2.0 LB recirculation			Mar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Form Sponsor Ballot Pool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LB recirculation	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unchanged recirculation 	July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Initial Sponsor Ballot (D4.0)		Sept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Final 802.11 WG approval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802 EC approval			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 smtClean="0"/>
              <a:t>RevCom</a:t>
            </a:r>
            <a:r>
              <a:rPr lang="en-US" altLang="en-US" dirty="0" smtClean="0"/>
              <a:t> and SASB approval		Sept 2021</a:t>
            </a:r>
          </a:p>
          <a:p>
            <a:pPr marL="0" indent="0">
              <a:buFontTx/>
              <a:buNone/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</a:t>
            </a:r>
            <a:r>
              <a:rPr lang="en-US" dirty="0" smtClean="0"/>
              <a:t>Sep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Planned TC: </a:t>
            </a:r>
            <a:r>
              <a:rPr lang="en-US" altLang="zh-CN" b="0" dirty="0" smtClean="0"/>
              <a:t>Aug 6, from 10:00am to 11:59am</a:t>
            </a:r>
            <a:r>
              <a:rPr lang="en-US" altLang="zh-CN" b="0" dirty="0"/>
              <a:t>, ET</a:t>
            </a:r>
          </a:p>
          <a:p>
            <a:endParaRPr lang="en-US" altLang="zh-CN" dirty="0"/>
          </a:p>
          <a:p>
            <a:r>
              <a:rPr lang="en-US" altLang="zh-CN" dirty="0"/>
              <a:t>New TC plan to be approved:</a:t>
            </a:r>
          </a:p>
          <a:p>
            <a:pPr lvl="1"/>
            <a:r>
              <a:rPr lang="en-US" altLang="zh-CN" dirty="0"/>
              <a:t>Aug 20, Oct </a:t>
            </a:r>
            <a:r>
              <a:rPr lang="en-US" altLang="zh-CN" dirty="0" smtClean="0"/>
              <a:t>8, 	from </a:t>
            </a:r>
            <a:r>
              <a:rPr lang="en-US" altLang="zh-CN" dirty="0"/>
              <a:t>6:00pm to 8:00pm, ET</a:t>
            </a:r>
          </a:p>
          <a:p>
            <a:pPr lvl="1"/>
            <a:r>
              <a:rPr lang="en-US" altLang="zh-CN" dirty="0"/>
              <a:t>Sep 3, </a:t>
            </a:r>
            <a:r>
              <a:rPr lang="en-US" altLang="zh-CN" dirty="0" smtClean="0"/>
              <a:t>			from </a:t>
            </a:r>
            <a:r>
              <a:rPr lang="en-US" altLang="zh-CN" dirty="0"/>
              <a:t>10:00am to 11:59am, </a:t>
            </a:r>
            <a:r>
              <a:rPr lang="en-US" altLang="zh-CN" dirty="0" smtClean="0"/>
              <a:t>ET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Goal for </a:t>
            </a:r>
            <a:r>
              <a:rPr lang="en-US" altLang="zh-CN" dirty="0" smtClean="0"/>
              <a:t>Sep </a:t>
            </a:r>
            <a:r>
              <a:rPr lang="en-US" altLang="zh-CN" dirty="0" smtClean="0"/>
              <a:t>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Call for technical submissions for FRD and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</TotalTime>
  <Words>849</Words>
  <Application>Microsoft Office PowerPoint</Application>
  <PresentationFormat>全屏显示(4:3)</PresentationFormat>
  <Paragraphs>266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TGbd Closing Report – Atlanta</vt:lpstr>
      <vt:lpstr>Abstract</vt:lpstr>
      <vt:lpstr>Completed work items in the week</vt:lpstr>
      <vt:lpstr>Approve the Adhoc Co-chairs</vt:lpstr>
      <vt:lpstr>Tech submissions progress in Jul</vt:lpstr>
      <vt:lpstr>Tech submissions progress in Jul</vt:lpstr>
      <vt:lpstr>Approved TG Document</vt:lpstr>
      <vt:lpstr>Timeline (unchanged)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125</cp:revision>
  <cp:lastPrinted>1601-01-01T00:00:00Z</cp:lastPrinted>
  <dcterms:created xsi:type="dcterms:W3CDTF">2018-05-10T16:46:51Z</dcterms:created>
  <dcterms:modified xsi:type="dcterms:W3CDTF">2019-07-18T15:57:29Z</dcterms:modified>
  <cp:category>May 2018</cp:category>
</cp:coreProperties>
</file>