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52" d="100"/>
          <a:sy n="52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802.11-19/1333r0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802.11-19/1333r0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802.11-19/1333r0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802.11-19/1333r0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802.11-19/1333r0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802.11-19/1333r0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802.11-19/1333r0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2019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802.11-19/1333r0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21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2019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July 2019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2019-07-18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4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2019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July 2019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 of 723 comments received in LB236</a:t>
            </a:r>
          </a:p>
          <a:p>
            <a:pPr lvl="1">
              <a:defRPr/>
            </a:pPr>
            <a:r>
              <a:rPr lang="en-US" altLang="ja-JP" dirty="0" smtClean="0"/>
              <a:t>Approximately 550 Comments resolved to date</a:t>
            </a:r>
          </a:p>
          <a:p>
            <a:pPr>
              <a:defRPr/>
            </a:pPr>
            <a:r>
              <a:rPr lang="en-US" altLang="ja-JP" dirty="0" smtClean="0"/>
              <a:t>Planned </a:t>
            </a:r>
            <a:r>
              <a:rPr lang="en-US" altLang="ja-JP" dirty="0" smtClean="0"/>
              <a:t>teleconferences and Ad-hoc meeting</a:t>
            </a:r>
            <a:endParaRPr lang="en-US" altLang="ja-JP" dirty="0" smtClean="0"/>
          </a:p>
          <a:p>
            <a:pPr lvl="1"/>
            <a:r>
              <a:rPr lang="en-US" sz="1800" dirty="0" smtClean="0"/>
              <a:t>Tuesday </a:t>
            </a:r>
            <a:r>
              <a:rPr lang="en-US" sz="1800" dirty="0"/>
              <a:t>July 30, August 6,  27, Sept 3, at 3PM Eastern, 2 hours</a:t>
            </a:r>
          </a:p>
          <a:p>
            <a:pPr lvl="1"/>
            <a:r>
              <a:rPr lang="en-US" sz="1800" dirty="0"/>
              <a:t>Friday August 2, 9, Sept 6 10am </a:t>
            </a:r>
            <a:r>
              <a:rPr lang="en-US" sz="1800" dirty="0" smtClean="0"/>
              <a:t>Eastern, </a:t>
            </a:r>
            <a:r>
              <a:rPr lang="en-US" sz="1800" dirty="0"/>
              <a:t>2 hours</a:t>
            </a:r>
            <a:endParaRPr lang="en-GB" sz="1800" dirty="0"/>
          </a:p>
          <a:p>
            <a:pPr lvl="1"/>
            <a:r>
              <a:rPr lang="en-US" altLang="ja-JP" sz="1800" dirty="0" smtClean="0"/>
              <a:t>Ad-hoc meeting: </a:t>
            </a:r>
            <a:r>
              <a:rPr lang="en-US" altLang="en-US" sz="1800" dirty="0" smtClean="0"/>
              <a:t>Toronto </a:t>
            </a:r>
            <a:r>
              <a:rPr lang="en-US" altLang="en-US" sz="1800" dirty="0"/>
              <a:t>@Blackberry: August 20, 21, </a:t>
            </a:r>
            <a:r>
              <a:rPr lang="en-US" altLang="en-US" sz="1800" dirty="0" smtClean="0"/>
              <a:t>22 2019; </a:t>
            </a:r>
            <a:r>
              <a:rPr lang="en-US" altLang="en-US" sz="1800" dirty="0"/>
              <a:t>teleconference access provided </a:t>
            </a:r>
          </a:p>
          <a:p>
            <a:pPr>
              <a:defRPr/>
            </a:pPr>
            <a:r>
              <a:rPr lang="en-US" dirty="0" smtClean="0"/>
              <a:t>Mandatory </a:t>
            </a:r>
            <a:r>
              <a:rPr lang="en-US" dirty="0" smtClean="0"/>
              <a:t>Draft Review (MDR) completed</a:t>
            </a:r>
          </a:p>
          <a:p>
            <a:pPr>
              <a:defRPr/>
            </a:pPr>
            <a:r>
              <a:rPr lang="en-US" dirty="0" err="1" smtClean="0"/>
              <a:t>TGmd</a:t>
            </a:r>
            <a:r>
              <a:rPr lang="en-US" dirty="0" smtClean="0"/>
              <a:t> schedule: updated</a:t>
            </a:r>
          </a:p>
          <a:p>
            <a:r>
              <a:rPr lang="en-US" dirty="0" smtClean="0"/>
              <a:t>September Goal: Recirculation Letter Ballot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mentor.ieee.org/802.11/dcn/19/11-19-0960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– updated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November 2018 –D2.0 WGLB Recirculation LB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May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September</a:t>
            </a:r>
            <a:r>
              <a:rPr lang="en-US" altLang="en-US" dirty="0"/>
              <a:t> 2019 – D3.0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August</a:t>
            </a:r>
            <a:r>
              <a:rPr lang="en-US" altLang="en-US" dirty="0"/>
              <a:t> 2019 – Form SB Pool 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November</a:t>
            </a:r>
            <a:r>
              <a:rPr lang="en-US" altLang="en-US" dirty="0"/>
              <a:t> 2019 – D3.0 Recirculation (unchanged)</a:t>
            </a:r>
          </a:p>
          <a:p>
            <a:pPr>
              <a:lnSpc>
                <a:spcPct val="80000"/>
              </a:lnSpc>
            </a:pPr>
            <a:r>
              <a:rPr lang="en-US" altLang="en-US" u="sng" dirty="0"/>
              <a:t>December </a:t>
            </a:r>
            <a:r>
              <a:rPr lang="en-US" altLang="en-US" dirty="0"/>
              <a:t>2019 – Initial SB D3.0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2020– Recirculation SB D4.0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July 2020 – WG/EC approval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Sept 2020 – 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2019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Comment spreadsheet: </a:t>
            </a:r>
            <a:r>
              <a:rPr lang="en-US" altLang="en-US" sz="2000" dirty="0" smtClean="0">
                <a:hlinkClick r:id="rId5"/>
              </a:rPr>
              <a:t>https://mentor.ieee.org/802.11/dcn/18/11-18-0611-21-000m-revmd-wg-ballot-comments.xls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465162</TotalTime>
  <Words>293</Words>
  <Application>Microsoft Office PowerPoint</Application>
  <PresentationFormat>On-screen Show (4:3)</PresentationFormat>
  <Paragraphs>67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July 2019 Closing Report</vt:lpstr>
      <vt:lpstr>Abstract</vt:lpstr>
      <vt:lpstr>Work completed this week  </vt:lpstr>
      <vt:lpstr>TGmd schedule – updated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July 2019</cp:keywords>
  <cp:lastModifiedBy>Stanley, Dorothy</cp:lastModifiedBy>
  <cp:revision>2845</cp:revision>
  <cp:lastPrinted>1998-02-10T13:28:06Z</cp:lastPrinted>
  <dcterms:created xsi:type="dcterms:W3CDTF">2005-01-04T21:26:55Z</dcterms:created>
  <dcterms:modified xsi:type="dcterms:W3CDTF">2019-07-18T16:18:40Z</dcterms:modified>
</cp:coreProperties>
</file>