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708" r:id="rId2"/>
    <p:sldId id="711" r:id="rId3"/>
    <p:sldId id="718" r:id="rId4"/>
    <p:sldId id="719" r:id="rId5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17" autoAdjust="0"/>
    <p:restoredTop sz="94095" autoAdjust="0"/>
  </p:normalViewPr>
  <p:slideViewPr>
    <p:cSldViewPr>
      <p:cViewPr varScale="1">
        <p:scale>
          <a:sx n="66" d="100"/>
          <a:sy n="66" d="100"/>
        </p:scale>
        <p:origin x="36" y="12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-3182"/>
    </p:cViewPr>
  </p:sorterViewPr>
  <p:notesViewPr>
    <p:cSldViewPr>
      <p:cViewPr>
        <p:scale>
          <a:sx n="100" d="100"/>
          <a:sy n="100" d="100"/>
        </p:scale>
        <p:origin x="2376" y="-92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</a:t>
            </a:r>
            <a:r>
              <a:rPr lang="en-US" smtClean="0"/>
              <a:t>(Huawei Technologies)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r>
              <a:rPr lang="en-US" altLang="en-US"/>
              <a:t>Page </a:t>
            </a:r>
            <a:fld id="{D9657883-4FD1-41E9-9150-F8CA69972B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72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r>
              <a:rPr lang="en-US" altLang="en-US"/>
              <a:t>Page </a:t>
            </a:r>
            <a:fld id="{293879FA-E2B4-489A-88C4-9964EE6A3A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33927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802.11-15/1472r0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Edward Au (Huawei Technologies)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99951E6F-3E83-4EC3-B7FE-DE4A0DBD7FFD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11084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802.11-15/1472r0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Edward Au (Huawei Technologies)</a:t>
            </a:r>
            <a:endParaRPr lang="en-US"/>
          </a:p>
        </p:txBody>
      </p:sp>
      <p:sp>
        <p:nvSpPr>
          <p:cNvPr id="922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44D5DE0-B752-4ABB-A75F-CE3A367C841A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51098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FA933BF-6268-4C35-99EF-4FC8530D37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487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4CC97AC-8696-4A15-B0C8-3233D98A37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9633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D8474A2-7C09-4DD5-ADBB-78F1A091C0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094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0A42A9C-D9E9-40EC-A1CD-7AB8A138AD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2173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F3B42B3-E56D-418B-98ED-7E96D549F4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8987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EC2B601-88CA-444D-9122-9341AB0F80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0439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A0CB1E5-753A-40FC-9D94-7DBEFABDE2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3676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6B401B0-8A12-4DEF-BDA8-463AC5FE80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2766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89166BA-7C1D-4F04-A864-1FB99BEDCB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037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190F3EE-881E-4DEA-86AB-5FBE9E2DFA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2675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1658DC4-1E1B-45CA-A944-837ECE9F7F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3799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2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8676B14-5E87-4A93-B347-D995EF580A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43744" y="304027"/>
            <a:ext cx="33407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 </a:t>
            </a:r>
            <a:r>
              <a:rPr lang="en-US" altLang="en-US" sz="1800" b="1" dirty="0" smtClean="0"/>
              <a:t>11-19/1326r2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2019 July</a:t>
            </a:r>
            <a:br>
              <a:rPr lang="en-US" altLang="en-US" dirty="0" smtClean="0"/>
            </a:br>
            <a:r>
              <a:rPr lang="en-US" altLang="en-US" dirty="0" err="1" smtClean="0"/>
              <a:t>TGba</a:t>
            </a:r>
            <a:r>
              <a:rPr lang="en-US" altLang="en-US" dirty="0" smtClean="0"/>
              <a:t> Closing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80E02C77-ED2B-4944-ABFE-6FB45349A4DD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</a:t>
            </a:r>
            <a:r>
              <a:rPr lang="en-GB" sz="2000" b="0" kern="0" dirty="0" smtClean="0"/>
              <a:t>2019-7-17</a:t>
            </a:r>
            <a:endParaRPr lang="en-GB" sz="2000" b="0" kern="0" dirty="0"/>
          </a:p>
        </p:txBody>
      </p:sp>
      <p:sp>
        <p:nvSpPr>
          <p:cNvPr id="4103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4104" name="Object 3"/>
          <p:cNvGraphicFramePr>
            <a:graphicFrameLocks noChangeAspect="1"/>
          </p:cNvGraphicFramePr>
          <p:nvPr/>
        </p:nvGraphicFramePr>
        <p:xfrm>
          <a:off x="2300289" y="3062289"/>
          <a:ext cx="7177087" cy="262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name="Document" r:id="rId5" imgW="8267030" imgH="3023616" progId="Word.Document.8">
                  <p:embed/>
                </p:oleObj>
              </mc:Choice>
              <mc:Fallback>
                <p:oleObj name="Document" r:id="rId5" imgW="8267030" imgH="3023616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9" y="3062289"/>
                        <a:ext cx="7177087" cy="2625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Work Completed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447800" y="1600201"/>
            <a:ext cx="9372599" cy="4875213"/>
          </a:xfrm>
        </p:spPr>
        <p:txBody>
          <a:bodyPr/>
          <a:lstStyle/>
          <a:p>
            <a:endParaRPr lang="en-US" altLang="en-US" dirty="0" smtClean="0"/>
          </a:p>
          <a:p>
            <a:pPr>
              <a:defRPr/>
            </a:pPr>
            <a:r>
              <a:rPr lang="en-US" altLang="en-US" dirty="0" smtClean="0"/>
              <a:t>Resolved </a:t>
            </a:r>
            <a:r>
              <a:rPr lang="en-US" altLang="en-US" dirty="0" smtClean="0"/>
              <a:t>185 </a:t>
            </a:r>
            <a:r>
              <a:rPr lang="en-US" altLang="en-US" dirty="0" smtClean="0"/>
              <a:t>technical comments, </a:t>
            </a:r>
            <a:r>
              <a:rPr lang="en-US" altLang="en-US" dirty="0" smtClean="0"/>
              <a:t>139 </a:t>
            </a:r>
            <a:r>
              <a:rPr lang="en-US" altLang="en-US" dirty="0" smtClean="0"/>
              <a:t>editorial comments received on D3.0 (LB241)</a:t>
            </a:r>
          </a:p>
          <a:p>
            <a:pPr lvl="1">
              <a:defRPr/>
            </a:pPr>
            <a:r>
              <a:rPr lang="en-US" altLang="en-US" sz="2400" dirty="0" smtClean="0"/>
              <a:t>Total unresolved comments: </a:t>
            </a:r>
            <a:r>
              <a:rPr lang="en-US" altLang="en-US" sz="2400" dirty="0" smtClean="0"/>
              <a:t>94</a:t>
            </a:r>
            <a:endParaRPr lang="en-US" altLang="en-US" sz="2400" dirty="0"/>
          </a:p>
          <a:p>
            <a:pPr>
              <a:defRPr/>
            </a:pPr>
            <a:r>
              <a:rPr lang="en-US" altLang="en-US" dirty="0" smtClean="0"/>
              <a:t>Review </a:t>
            </a:r>
            <a:r>
              <a:rPr lang="en-US" altLang="en-US" dirty="0"/>
              <a:t>TG timeline</a:t>
            </a:r>
          </a:p>
          <a:p>
            <a:r>
              <a:rPr lang="en-US" altLang="en-US" dirty="0" smtClean="0"/>
              <a:t>Agenda: doc:11-19/988r11</a:t>
            </a:r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001523C-0808-4A04-9D87-C76A4F12628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Goals for September 2019</a:t>
            </a:r>
          </a:p>
        </p:txBody>
      </p:sp>
      <p:sp>
        <p:nvSpPr>
          <p:cNvPr id="33795" name="Content Placeholder 8"/>
          <p:cNvSpPr>
            <a:spLocks noGrp="1"/>
          </p:cNvSpPr>
          <p:nvPr>
            <p:ph idx="1"/>
          </p:nvPr>
        </p:nvSpPr>
        <p:spPr>
          <a:xfrm>
            <a:off x="2209800" y="2133600"/>
            <a:ext cx="8153400" cy="41148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Complete comment resolution on D3.0 (LB241) </a:t>
            </a:r>
          </a:p>
          <a:p>
            <a:pPr>
              <a:defRPr/>
            </a:pPr>
            <a:r>
              <a:rPr lang="en-US" altLang="en-US" dirty="0"/>
              <a:t>Approve a WG recirculation letter ballot on D4.0</a:t>
            </a:r>
          </a:p>
          <a:p>
            <a:pPr>
              <a:defRPr/>
            </a:pPr>
            <a:r>
              <a:rPr lang="en-US" altLang="en-US" dirty="0"/>
              <a:t>Review timeline</a:t>
            </a:r>
          </a:p>
          <a:p>
            <a:pPr>
              <a:defRPr/>
            </a:pPr>
            <a:endParaRPr lang="en-US" altLang="en-US" dirty="0" smtClean="0"/>
          </a:p>
          <a:p>
            <a:pPr marL="0" indent="0">
              <a:buNone/>
              <a:defRPr/>
            </a:pPr>
            <a:endParaRPr lang="en-US" altLang="en-US" dirty="0" smtClean="0"/>
          </a:p>
          <a:p>
            <a:pPr>
              <a:defRPr/>
            </a:pPr>
            <a:endParaRPr lang="en-US" alt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17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FE51C9A-CBBC-467B-BF25-688AD030228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Teleconference Call Schedule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  <a:defRPr/>
            </a:pPr>
            <a:r>
              <a:rPr lang="en-US" altLang="en-US" sz="2400" b="1" dirty="0" smtClean="0"/>
              <a:t>Three teleconference call (Monday, </a:t>
            </a:r>
            <a:r>
              <a:rPr lang="en-US" altLang="en-US" sz="2400" b="1" dirty="0"/>
              <a:t>2</a:t>
            </a:r>
            <a:r>
              <a:rPr lang="en-US" altLang="en-US" sz="2400" b="1" dirty="0" smtClean="0"/>
              <a:t> hours):</a:t>
            </a:r>
            <a:endParaRPr lang="en-US" altLang="en-US" sz="2400" b="1" dirty="0"/>
          </a:p>
          <a:p>
            <a:pPr marL="685800" lvl="2" indent="-342900">
              <a:defRPr/>
            </a:pPr>
            <a:r>
              <a:rPr lang="en-US" altLang="en-US" sz="2400" b="1" dirty="0" smtClean="0"/>
              <a:t>August 5</a:t>
            </a:r>
            <a:r>
              <a:rPr lang="en-US" altLang="en-US" sz="2400" b="1" baseline="30000" dirty="0" smtClean="0"/>
              <a:t>th</a:t>
            </a:r>
            <a:r>
              <a:rPr lang="en-US" altLang="en-US" sz="2400" b="1" dirty="0" smtClean="0"/>
              <a:t> , </a:t>
            </a:r>
            <a:r>
              <a:rPr lang="en-US" altLang="en-US" sz="2400" b="1" dirty="0"/>
              <a:t>10:00 </a:t>
            </a:r>
            <a:r>
              <a:rPr lang="en-US" altLang="en-US" sz="2400" b="1" dirty="0" smtClean="0"/>
              <a:t>ET</a:t>
            </a:r>
          </a:p>
          <a:p>
            <a:pPr marL="685800" lvl="2" indent="-342900">
              <a:defRPr/>
            </a:pPr>
            <a:r>
              <a:rPr lang="en-US" altLang="en-US" sz="2400" b="1" dirty="0" smtClean="0"/>
              <a:t>August 19</a:t>
            </a:r>
            <a:r>
              <a:rPr lang="en-US" altLang="en-US" sz="2400" b="1" baseline="30000" dirty="0" smtClean="0"/>
              <a:t>th</a:t>
            </a:r>
            <a:r>
              <a:rPr lang="en-US" altLang="en-US" sz="2400" b="1" dirty="0" smtClean="0"/>
              <a:t>,  17:00 ET</a:t>
            </a:r>
          </a:p>
          <a:p>
            <a:pPr marL="685800" lvl="2" indent="-342900">
              <a:defRPr/>
            </a:pPr>
            <a:r>
              <a:rPr lang="en-US" altLang="en-US" sz="2400" b="1" dirty="0" smtClean="0"/>
              <a:t>August 26</a:t>
            </a:r>
            <a:r>
              <a:rPr lang="en-US" altLang="en-US" sz="2400" b="1" baseline="30000" dirty="0" smtClean="0"/>
              <a:t>th</a:t>
            </a:r>
            <a:r>
              <a:rPr lang="en-US" altLang="en-US" sz="2400" b="1" dirty="0" smtClean="0"/>
              <a:t>, 23:00 ET</a:t>
            </a:r>
            <a:endParaRPr lang="en-US" altLang="en-US" sz="2400" b="1" dirty="0"/>
          </a:p>
          <a:p>
            <a:pPr marL="342900" lvl="2" indent="0">
              <a:buNone/>
              <a:defRPr/>
            </a:pPr>
            <a:endParaRPr lang="en-US" altLang="en-US" sz="24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5FCB1795-DADD-4574-8B8E-996323406FF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34443</TotalTime>
  <Words>151</Words>
  <Application>Microsoft Office PowerPoint</Application>
  <PresentationFormat>Widescreen</PresentationFormat>
  <Paragraphs>39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MS PGothic</vt:lpstr>
      <vt:lpstr>Times New Roman</vt:lpstr>
      <vt:lpstr>802-11-Submission</vt:lpstr>
      <vt:lpstr>Document</vt:lpstr>
      <vt:lpstr>2019 July TGba Closing Report</vt:lpstr>
      <vt:lpstr>Work Completed</vt:lpstr>
      <vt:lpstr>Goals for September 2019</vt:lpstr>
      <vt:lpstr>Teleconference Call Schedule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11-18/1282r1</dc:title>
  <dc:subject>Submission</dc:subject>
  <dc:creator>Yunsong Yang</dc:creator>
  <cp:keywords>July 2018, CTPClassification=CTP_NT</cp:keywords>
  <dc:description>TGba July 2018 closing report</dc:description>
  <cp:lastModifiedBy>Park, Minyoung</cp:lastModifiedBy>
  <cp:revision>3204</cp:revision>
  <cp:lastPrinted>2014-11-04T15:04:57Z</cp:lastPrinted>
  <dcterms:created xsi:type="dcterms:W3CDTF">2007-04-17T18:10:23Z</dcterms:created>
  <dcterms:modified xsi:type="dcterms:W3CDTF">2019-07-26T20:39:41Z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NSCPROP_SA">
    <vt:lpwstr>C:\Users\minyoung.p\Downloads\11-17-1786-00-00ba-november-tgba-closing-.ppt</vt:lpwstr>
  </property>
  <property fmtid="{D5CDD505-2E9C-101B-9397-08002B2CF9AE}" pid="27" name="_readonly">
    <vt:lpwstr/>
  </property>
  <property fmtid="{D5CDD505-2E9C-101B-9397-08002B2CF9AE}" pid="28" name="_change">
    <vt:lpwstr/>
  </property>
  <property fmtid="{D5CDD505-2E9C-101B-9397-08002B2CF9AE}" pid="29" name="_full-control">
    <vt:lpwstr/>
  </property>
  <property fmtid="{D5CDD505-2E9C-101B-9397-08002B2CF9AE}" pid="30" name="sflag">
    <vt:lpwstr>1531449353</vt:lpwstr>
  </property>
  <property fmtid="{D5CDD505-2E9C-101B-9397-08002B2CF9AE}" pid="31" name="TitusGUID">
    <vt:lpwstr>6dd0fa8b-789c-4f27-b5c9-05859479a5d5</vt:lpwstr>
  </property>
  <property fmtid="{D5CDD505-2E9C-101B-9397-08002B2CF9AE}" pid="32" name="CTP_TimeStamp">
    <vt:lpwstr>2019-07-26 20:39:34Z</vt:lpwstr>
  </property>
  <property fmtid="{D5CDD505-2E9C-101B-9397-08002B2CF9AE}" pid="33" name="CTP_BU">
    <vt:lpwstr>NA</vt:lpwstr>
  </property>
  <property fmtid="{D5CDD505-2E9C-101B-9397-08002B2CF9AE}" pid="34" name="CTP_IDSID">
    <vt:lpwstr>NA</vt:lpwstr>
  </property>
  <property fmtid="{D5CDD505-2E9C-101B-9397-08002B2CF9AE}" pid="35" name="CTP_WWID">
    <vt:lpwstr>NA</vt:lpwstr>
  </property>
  <property fmtid="{D5CDD505-2E9C-101B-9397-08002B2CF9AE}" pid="36" name="CTPClassification">
    <vt:lpwstr>CTP_NT</vt:lpwstr>
  </property>
</Properties>
</file>