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7" autoAdjust="0"/>
    <p:restoredTop sz="94095" autoAdjust="0"/>
  </p:normalViewPr>
  <p:slideViewPr>
    <p:cSldViewPr>
      <p:cViewPr varScale="1">
        <p:scale>
          <a:sx n="70" d="100"/>
          <a:sy n="70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 11-19/1326r0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2019 July</a:t>
            </a:r>
            <a:br>
              <a:rPr lang="en-US" altLang="en-US" dirty="0" smtClean="0"/>
            </a:br>
            <a:r>
              <a:rPr lang="en-US" altLang="en-US" dirty="0" err="1" smtClean="0"/>
              <a:t>TGba</a:t>
            </a:r>
            <a:r>
              <a:rPr lang="en-US" altLang="en-US" dirty="0" smtClean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</a:t>
            </a:r>
            <a:r>
              <a:rPr lang="en-GB" sz="2000" b="0" kern="0" dirty="0" smtClean="0"/>
              <a:t>2019-7-17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Resolved </a:t>
            </a:r>
            <a:r>
              <a:rPr lang="en-US" altLang="en-US" dirty="0" smtClean="0"/>
              <a:t>198 </a:t>
            </a:r>
            <a:r>
              <a:rPr lang="en-US" altLang="en-US" dirty="0" smtClean="0"/>
              <a:t>technical comments, 144 editorial comments received on D3.0 (LB241)</a:t>
            </a:r>
          </a:p>
          <a:p>
            <a:pPr lvl="1">
              <a:defRPr/>
            </a:pPr>
            <a:r>
              <a:rPr lang="en-US" altLang="en-US" sz="2400" dirty="0" smtClean="0"/>
              <a:t>Total unresolved comments: </a:t>
            </a:r>
            <a:r>
              <a:rPr lang="en-US" altLang="en-US" sz="2400" dirty="0" smtClean="0"/>
              <a:t>76</a:t>
            </a:r>
            <a:endParaRPr lang="en-US" altLang="en-US" sz="2400" dirty="0"/>
          </a:p>
          <a:p>
            <a:pPr>
              <a:defRPr/>
            </a:pPr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Agenda: </a:t>
            </a:r>
            <a:r>
              <a:rPr lang="en-US" altLang="en-US" dirty="0" smtClean="0"/>
              <a:t>doc:11-19/988r11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Goals for </a:t>
            </a:r>
            <a:r>
              <a:rPr lang="en-US" altLang="en-US" dirty="0" smtClean="0"/>
              <a:t>September 2019</a:t>
            </a:r>
            <a:endParaRPr lang="en-US" altLang="en-US" dirty="0" smtClean="0"/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Complete comment resolution on D3.0 (LB241) </a:t>
            </a:r>
          </a:p>
          <a:p>
            <a:pPr>
              <a:defRPr/>
            </a:pPr>
            <a:r>
              <a:rPr lang="en-US" altLang="en-US" dirty="0"/>
              <a:t>Approve a WG recirculation letter ballot on D4.0</a:t>
            </a:r>
          </a:p>
          <a:p>
            <a:pPr>
              <a:defRPr/>
            </a:pPr>
            <a:r>
              <a:rPr lang="en-US" altLang="en-US" dirty="0"/>
              <a:t>Review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 smtClean="0"/>
              <a:t>Three teleconference call (Monday, </a:t>
            </a:r>
            <a:r>
              <a:rPr lang="en-US" altLang="en-US" sz="2400" b="1" dirty="0"/>
              <a:t>2</a:t>
            </a:r>
            <a:r>
              <a:rPr lang="en-US" altLang="en-US" sz="2400" b="1" dirty="0" smtClean="0"/>
              <a:t> hours):</a:t>
            </a:r>
            <a:endParaRPr lang="en-US" altLang="en-US" sz="2400" b="1" dirty="0"/>
          </a:p>
          <a:p>
            <a:pPr marL="685800" lvl="2" indent="-342900">
              <a:defRPr/>
            </a:pPr>
            <a:r>
              <a:rPr lang="en-US" altLang="en-US" sz="2400" b="1" dirty="0" smtClean="0"/>
              <a:t>August 5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 , </a:t>
            </a:r>
            <a:r>
              <a:rPr lang="en-US" altLang="en-US" sz="2400" b="1" dirty="0"/>
              <a:t>10:00 </a:t>
            </a:r>
            <a:r>
              <a:rPr lang="en-US" altLang="en-US" sz="2400" b="1" dirty="0" smtClean="0"/>
              <a:t>ET</a:t>
            </a:r>
          </a:p>
          <a:p>
            <a:pPr marL="685800" lvl="2" indent="-342900">
              <a:defRPr/>
            </a:pPr>
            <a:r>
              <a:rPr lang="en-US" altLang="en-US" sz="2400" b="1" dirty="0" smtClean="0"/>
              <a:t>August 19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,  17:00 ET</a:t>
            </a:r>
          </a:p>
          <a:p>
            <a:pPr marL="685800" lvl="2" indent="-342900">
              <a:defRPr/>
            </a:pPr>
            <a:r>
              <a:rPr lang="en-US" altLang="en-US" sz="2400" b="1" dirty="0" smtClean="0"/>
              <a:t>August 26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, 23:00 ET</a:t>
            </a:r>
            <a:endParaRPr lang="en-US" altLang="en-US" sz="2400" b="1" dirty="0"/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34442</TotalTime>
  <Words>151</Words>
  <Application>Microsoft Office PowerPoint</Application>
  <PresentationFormat>Widescreen</PresentationFormat>
  <Paragraphs>39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2019 July TGba Closing Report</vt:lpstr>
      <vt:lpstr>Work Completed</vt:lpstr>
      <vt:lpstr>Goals for September 2019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Yunsong Yang</dc:creator>
  <cp:keywords>July 2018, CTPClassification=CTP_NT</cp:keywords>
  <dc:description>TGba July 2018 closing report</dc:description>
  <cp:lastModifiedBy>Park, Minyoung</cp:lastModifiedBy>
  <cp:revision>3203</cp:revision>
  <cp:lastPrinted>2014-11-04T15:04:57Z</cp:lastPrinted>
  <dcterms:created xsi:type="dcterms:W3CDTF">2007-04-17T18:10:23Z</dcterms:created>
  <dcterms:modified xsi:type="dcterms:W3CDTF">2019-07-18T17:49:01Z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0a9e74c8-b55c-4a7f-a1ee-d9ecf1443358</vt:lpwstr>
  </property>
  <property fmtid="{D5CDD505-2E9C-101B-9397-08002B2CF9AE}" pid="32" name="CTP_TimeStamp">
    <vt:lpwstr>2019-07-18 17:48:51Z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