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381" r:id="rId4"/>
    <p:sldId id="382" r:id="rId5"/>
    <p:sldId id="383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17" autoAdjust="0"/>
    <p:restoredTop sz="98505" autoAdjust="0"/>
  </p:normalViewPr>
  <p:slideViewPr>
    <p:cSldViewPr>
      <p:cViewPr varScale="1">
        <p:scale>
          <a:sx n="134" d="100"/>
          <a:sy n="134" d="100"/>
        </p:scale>
        <p:origin x="13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July 2019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802.11-19/1323r0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807025" y="6476484"/>
            <a:ext cx="27956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err="1"/>
              <a:t>TGbc</a:t>
            </a:r>
            <a:r>
              <a:rPr lang="en-US" altLang="en-US" dirty="0"/>
              <a:t> and ARC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2019-07-18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291527"/>
              </p:ext>
            </p:extLst>
          </p:nvPr>
        </p:nvGraphicFramePr>
        <p:xfrm>
          <a:off x="527050" y="2297113"/>
          <a:ext cx="78898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8" name="Document" r:id="rId4" imgW="8344953" imgH="3109275" progId="Word.Document.8">
                  <p:embed/>
                </p:oleObj>
              </mc:Choice>
              <mc:Fallback>
                <p:oleObj name="Document" r:id="rId4" imgW="8344953" imgH="310927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97113"/>
                        <a:ext cx="7889875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r>
              <a:rPr lang="en-US" altLang="en-US" dirty="0"/>
              <a:t>This is intended to start discussion about new architectural concepts for 802.11 introduced or implied by 11bc proposed features/structures, and how </a:t>
            </a:r>
            <a:r>
              <a:rPr lang="en-US" altLang="en-US" dirty="0" err="1"/>
              <a:t>TGbc</a:t>
            </a:r>
            <a:r>
              <a:rPr lang="en-US" altLang="en-US" dirty="0"/>
              <a:t> and ARC SC can be cooperate to leverage ARC’s efforts to incorporate these concepts in the Standard.</a:t>
            </a:r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new architectural concepts in 11bc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C7AEAA-A8C9-48F2-962C-F3303C1F4D32}"/>
              </a:ext>
            </a:extLst>
          </p:cNvPr>
          <p:cNvSpPr txBox="1"/>
          <p:nvPr/>
        </p:nvSpPr>
        <p:spPr>
          <a:xfrm>
            <a:off x="762000" y="2057400"/>
            <a:ext cx="7696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3200" dirty="0"/>
              <a:t>Non-AP STAs may be receive only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3200" dirty="0"/>
              <a:t>Non-AP STAs may be not associated, but exchange “data” frames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3200" dirty="0"/>
              <a:t>Non-AP STAs broadcast “data” frames, multiple APs can receive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3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Relevant quotes from 802.11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C7AEAA-A8C9-48F2-962C-F3303C1F4D32}"/>
              </a:ext>
            </a:extLst>
          </p:cNvPr>
          <p:cNvSpPr txBox="1"/>
          <p:nvPr/>
        </p:nvSpPr>
        <p:spPr>
          <a:xfrm>
            <a:off x="762000" y="2057400"/>
            <a:ext cx="7696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In addition to defining procedures for STA communication within a BSS, this standard also defines procedures for a STA that is not a member of a BSS to </a:t>
            </a:r>
            <a:r>
              <a:rPr lang="en-US" sz="2000" b="1" u="sng" dirty="0">
                <a:solidFill>
                  <a:srgbClr val="FF0000"/>
                </a:solidFill>
              </a:rPr>
              <a:t>transmit</a:t>
            </a:r>
            <a:r>
              <a:rPr lang="en-US" sz="2000" dirty="0"/>
              <a:t> Data frames. Such Data frames are defined as being transmitted outside the context of a BSS (OCB). A STA transmits a Data frame outside the context of a BSS only if dot11OCBActivated is true.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Is a receive-only, not associated STA a new concept?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More likely just wording details, than a new architecture…?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We can already do things like broadcast (some) Public Action frames.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More…???</a:t>
            </a:r>
          </a:p>
          <a:p>
            <a:endParaRPr lang="en-US" sz="3200" dirty="0"/>
          </a:p>
          <a:p>
            <a:endParaRPr lang="en-US" sz="3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27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Suggestion/Request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C7AEAA-A8C9-48F2-962C-F3303C1F4D32}"/>
              </a:ext>
            </a:extLst>
          </p:cNvPr>
          <p:cNvSpPr txBox="1"/>
          <p:nvPr/>
        </p:nvSpPr>
        <p:spPr>
          <a:xfrm>
            <a:off x="762000" y="2057400"/>
            <a:ext cx="7696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Keep ARC informed of proposals/direction within </a:t>
            </a:r>
            <a:r>
              <a:rPr lang="en-US" sz="2000" dirty="0" err="1"/>
              <a:t>TGbc</a:t>
            </a:r>
            <a:r>
              <a:rPr lang="en-US" sz="2000" dirty="0"/>
              <a:t> that are potentially new architectural concepts.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ARC individual experts can review, provide opinion/input on whether ARC discussion is needed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Staying in synch on these discussions will avoid a late-in-the-process disconnect</a:t>
            </a:r>
          </a:p>
          <a:p>
            <a:endParaRPr lang="en-US" sz="3200" dirty="0"/>
          </a:p>
          <a:p>
            <a:endParaRPr lang="en-US" sz="3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5186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52361</TotalTime>
  <Words>278</Words>
  <Application>Microsoft Office PowerPoint</Application>
  <PresentationFormat>On-screen Show (4:3)</PresentationFormat>
  <Paragraphs>38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TGbc and ARC</vt:lpstr>
      <vt:lpstr>Abstract</vt:lpstr>
      <vt:lpstr>Potential new architectural concepts in 11bc</vt:lpstr>
      <vt:lpstr>Relevant quotes from 802.11</vt:lpstr>
      <vt:lpstr>Suggestion/Request</vt:lpstr>
    </vt:vector>
  </TitlesOfParts>
  <Company>Ruckus/ARRIS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ESS?</dc:title>
  <dc:creator>Mark Hamilton</dc:creator>
  <cp:lastModifiedBy>Hamilton, Mark</cp:lastModifiedBy>
  <cp:revision>664</cp:revision>
  <cp:lastPrinted>1998-02-10T13:28:06Z</cp:lastPrinted>
  <dcterms:created xsi:type="dcterms:W3CDTF">2009-07-15T16:38:20Z</dcterms:created>
  <dcterms:modified xsi:type="dcterms:W3CDTF">2019-07-18T08:00:41Z</dcterms:modified>
</cp:coreProperties>
</file>