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6"/>
  </p:notesMasterIdLst>
  <p:handoutMasterIdLst>
    <p:handoutMasterId r:id="rId17"/>
  </p:handoutMasterIdLst>
  <p:sldIdLst>
    <p:sldId id="256" r:id="rId2"/>
    <p:sldId id="257" r:id="rId3"/>
    <p:sldId id="258" r:id="rId4"/>
    <p:sldId id="264" r:id="rId5"/>
    <p:sldId id="302" r:id="rId6"/>
    <p:sldId id="305" r:id="rId7"/>
    <p:sldId id="306" r:id="rId8"/>
    <p:sldId id="304" r:id="rId9"/>
    <p:sldId id="307" r:id="rId10"/>
    <p:sldId id="308" r:id="rId11"/>
    <p:sldId id="309" r:id="rId12"/>
    <p:sldId id="310" r:id="rId13"/>
    <p:sldId id="297" r:id="rId14"/>
    <p:sldId id="299" r:id="rId15"/>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lvl1pPr>
    <a:lvl2pPr marL="0" marR="0" indent="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lvl2pPr>
    <a:lvl3pPr marL="0" marR="0" indent="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lvl3pPr>
    <a:lvl4pPr marL="0" marR="0" indent="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lvl4pPr>
    <a:lvl5pPr marL="0" marR="0" indent="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lvl5pPr>
    <a:lvl6pPr marL="0" marR="0" indent="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lvl6pPr>
    <a:lvl7pPr marL="0" marR="0" indent="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lvl7pPr>
    <a:lvl8pPr marL="0" marR="0" indent="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lvl8pPr>
    <a:lvl9pPr marL="0" marR="0" indent="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745"/>
    <p:restoredTop sz="93301"/>
  </p:normalViewPr>
  <p:slideViewPr>
    <p:cSldViewPr snapToGrid="0" snapToObjects="1">
      <p:cViewPr varScale="1">
        <p:scale>
          <a:sx n="98" d="100"/>
          <a:sy n="98" d="100"/>
        </p:scale>
        <p:origin x="1752" y="1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76" d="100"/>
          <a:sy n="76" d="100"/>
        </p:scale>
        <p:origin x="-3384"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3CC5126-6619-48EE-95F2-DFD2E454218F}" type="datetimeFigureOut">
              <a:rPr lang="en-US" smtClean="0"/>
              <a:pPr/>
              <a:t>7/16/19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370FD2C-59A3-4354-9D80-14331EAA930D}" type="slidenum">
              <a:rPr lang="en-US" smtClean="0"/>
              <a:pPr/>
              <a:t>‹#›</a:t>
            </a:fld>
            <a:endParaRPr lang="en-US"/>
          </a:p>
        </p:txBody>
      </p:sp>
    </p:spTree>
    <p:extLst>
      <p:ext uri="{BB962C8B-B14F-4D97-AF65-F5344CB8AC3E}">
        <p14:creationId xmlns:p14="http://schemas.microsoft.com/office/powerpoint/2010/main" val="3927223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6" name="Shape 86"/>
          <p:cNvSpPr>
            <a:spLocks noGrp="1" noRot="1" noChangeAspect="1"/>
          </p:cNvSpPr>
          <p:nvPr>
            <p:ph type="sldImg"/>
          </p:nvPr>
        </p:nvSpPr>
        <p:spPr>
          <a:xfrm>
            <a:off x="1143000" y="685800"/>
            <a:ext cx="4572000" cy="3429000"/>
          </a:xfrm>
          <a:prstGeom prst="rect">
            <a:avLst/>
          </a:prstGeom>
        </p:spPr>
        <p:txBody>
          <a:bodyPr/>
          <a:lstStyle/>
          <a:p>
            <a:endParaRPr/>
          </a:p>
        </p:txBody>
      </p:sp>
      <p:sp>
        <p:nvSpPr>
          <p:cNvPr id="87" name="Shape 87"/>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2999028586"/>
      </p:ext>
    </p:extLst>
  </p:cSld>
  <p:clrMap bg1="lt1" tx1="dk1" bg2="lt2" tx2="dk2" accent1="accent1" accent2="accent2" accent3="accent3" accent4="accent4" accent5="accent5" accent6="accent6" hlink="hlink" folHlink="folHlink"/>
  <p:notesStyle>
    <a:lvl1pPr defTabSz="449262" latinLnBrk="0">
      <a:spcBef>
        <a:spcPts val="400"/>
      </a:spcBef>
      <a:defRPr sz="1200">
        <a:latin typeface="+mj-lt"/>
        <a:ea typeface="+mj-ea"/>
        <a:cs typeface="+mj-cs"/>
        <a:sym typeface="Times New Roman"/>
      </a:defRPr>
    </a:lvl1pPr>
    <a:lvl2pPr indent="228600" defTabSz="449262" latinLnBrk="0">
      <a:spcBef>
        <a:spcPts val="400"/>
      </a:spcBef>
      <a:defRPr sz="1200">
        <a:latin typeface="+mj-lt"/>
        <a:ea typeface="+mj-ea"/>
        <a:cs typeface="+mj-cs"/>
        <a:sym typeface="Times New Roman"/>
      </a:defRPr>
    </a:lvl2pPr>
    <a:lvl3pPr indent="457200" defTabSz="449262" latinLnBrk="0">
      <a:spcBef>
        <a:spcPts val="400"/>
      </a:spcBef>
      <a:defRPr sz="1200">
        <a:latin typeface="+mj-lt"/>
        <a:ea typeface="+mj-ea"/>
        <a:cs typeface="+mj-cs"/>
        <a:sym typeface="Times New Roman"/>
      </a:defRPr>
    </a:lvl3pPr>
    <a:lvl4pPr indent="685800" defTabSz="449262" latinLnBrk="0">
      <a:spcBef>
        <a:spcPts val="400"/>
      </a:spcBef>
      <a:defRPr sz="1200">
        <a:latin typeface="+mj-lt"/>
        <a:ea typeface="+mj-ea"/>
        <a:cs typeface="+mj-cs"/>
        <a:sym typeface="Times New Roman"/>
      </a:defRPr>
    </a:lvl4pPr>
    <a:lvl5pPr indent="914400" defTabSz="449262" latinLnBrk="0">
      <a:spcBef>
        <a:spcPts val="400"/>
      </a:spcBef>
      <a:defRPr sz="1200">
        <a:latin typeface="+mj-lt"/>
        <a:ea typeface="+mj-ea"/>
        <a:cs typeface="+mj-cs"/>
        <a:sym typeface="Times New Roman"/>
      </a:defRPr>
    </a:lvl5pPr>
    <a:lvl6pPr indent="1143000" defTabSz="449262" latinLnBrk="0">
      <a:spcBef>
        <a:spcPts val="400"/>
      </a:spcBef>
      <a:defRPr sz="1200">
        <a:latin typeface="+mj-lt"/>
        <a:ea typeface="+mj-ea"/>
        <a:cs typeface="+mj-cs"/>
        <a:sym typeface="Times New Roman"/>
      </a:defRPr>
    </a:lvl6pPr>
    <a:lvl7pPr indent="1371600" defTabSz="449262" latinLnBrk="0">
      <a:spcBef>
        <a:spcPts val="400"/>
      </a:spcBef>
      <a:defRPr sz="1200">
        <a:latin typeface="+mj-lt"/>
        <a:ea typeface="+mj-ea"/>
        <a:cs typeface="+mj-cs"/>
        <a:sym typeface="Times New Roman"/>
      </a:defRPr>
    </a:lvl7pPr>
    <a:lvl8pPr indent="1600200" defTabSz="449262" latinLnBrk="0">
      <a:spcBef>
        <a:spcPts val="400"/>
      </a:spcBef>
      <a:defRPr sz="1200">
        <a:latin typeface="+mj-lt"/>
        <a:ea typeface="+mj-ea"/>
        <a:cs typeface="+mj-cs"/>
        <a:sym typeface="Times New Roman"/>
      </a:defRPr>
    </a:lvl8pPr>
    <a:lvl9pPr indent="1828800" defTabSz="449262" latinLnBrk="0">
      <a:spcBef>
        <a:spcPts val="400"/>
      </a:spcBef>
      <a:defRPr sz="1200">
        <a:latin typeface="+mj-lt"/>
        <a:ea typeface="+mj-ea"/>
        <a:cs typeface="+mj-cs"/>
        <a:sym typeface="Times New Roman"/>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7" name="Title Text"/>
          <p:cNvSpPr txBox="1">
            <a:spLocks noGrp="1"/>
          </p:cNvSpPr>
          <p:nvPr>
            <p:ph type="title"/>
          </p:nvPr>
        </p:nvSpPr>
        <p:spPr>
          <a:xfrm>
            <a:off x="685800" y="2130425"/>
            <a:ext cx="7772400" cy="1470025"/>
          </a:xfrm>
          <a:prstGeom prst="rect">
            <a:avLst/>
          </a:prstGeom>
        </p:spPr>
        <p:txBody>
          <a:bodyPr anchor="ctr"/>
          <a:lstStyle>
            <a:lvl1pPr algn="ctr">
              <a:defRPr sz="3200" cap="none"/>
            </a:lvl1pPr>
          </a:lstStyle>
          <a:p>
            <a:r>
              <a:t>Title Text</a:t>
            </a:r>
          </a:p>
        </p:txBody>
      </p:sp>
      <p:sp>
        <p:nvSpPr>
          <p:cNvPr id="18" name="Body Level One…"/>
          <p:cNvSpPr txBox="1">
            <a:spLocks noGrp="1"/>
          </p:cNvSpPr>
          <p:nvPr>
            <p:ph type="body" sz="quarter" idx="1"/>
          </p:nvPr>
        </p:nvSpPr>
        <p:spPr>
          <a:xfrm>
            <a:off x="1371600" y="3886200"/>
            <a:ext cx="6400800" cy="1752600"/>
          </a:xfrm>
          <a:prstGeom prst="rect">
            <a:avLst/>
          </a:prstGeom>
        </p:spPr>
        <p:txBody>
          <a:bodyPr anchor="t"/>
          <a:lstStyle>
            <a:lvl1pPr algn="ctr">
              <a:defRPr sz="2400"/>
            </a:lvl1pPr>
            <a:lvl2pPr algn="ctr">
              <a:defRPr sz="2400"/>
            </a:lvl2pPr>
            <a:lvl3pPr algn="ctr">
              <a:defRPr sz="2400"/>
            </a:lvl3pPr>
            <a:lvl4pPr algn="ctr">
              <a:defRPr sz="2400"/>
            </a:lvl4pPr>
            <a:lvl5pPr algn="ctr">
              <a:defRPr sz="2400"/>
            </a:lvl5pPr>
          </a:lstStyle>
          <a:p>
            <a:r>
              <a:t>Body Level One</a:t>
            </a:r>
          </a:p>
          <a:p>
            <a:pPr lvl="1"/>
            <a:r>
              <a:t>Body Level Two</a:t>
            </a:r>
          </a:p>
          <a:p>
            <a:pPr lvl="2"/>
            <a:r>
              <a:t>Body Level Three</a:t>
            </a:r>
          </a:p>
          <a:p>
            <a:pPr lvl="3"/>
            <a:r>
              <a:t>Body Level Four</a:t>
            </a:r>
          </a:p>
          <a:p>
            <a:pPr lvl="4"/>
            <a:r>
              <a:t>Body Level Five</a:t>
            </a:r>
          </a:p>
        </p:txBody>
      </p:sp>
      <p:sp>
        <p:nvSpPr>
          <p:cNvPr id="19"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6" name="Title Text"/>
          <p:cNvSpPr txBox="1">
            <a:spLocks noGrp="1"/>
          </p:cNvSpPr>
          <p:nvPr>
            <p:ph type="title"/>
          </p:nvPr>
        </p:nvSpPr>
        <p:spPr>
          <a:xfrm>
            <a:off x="152400" y="685801"/>
            <a:ext cx="8839200" cy="609599"/>
          </a:xfrm>
          <a:prstGeom prst="rect">
            <a:avLst/>
          </a:prstGeom>
        </p:spPr>
        <p:txBody>
          <a:bodyPr anchor="ctr"/>
          <a:lstStyle>
            <a:lvl1pPr algn="ctr">
              <a:defRPr sz="3200" cap="none"/>
            </a:lvl1pPr>
          </a:lstStyle>
          <a:p>
            <a:r>
              <a:t>Title Text</a:t>
            </a:r>
          </a:p>
        </p:txBody>
      </p:sp>
      <p:sp>
        <p:nvSpPr>
          <p:cNvPr id="27" name="Body Level One…"/>
          <p:cNvSpPr txBox="1">
            <a:spLocks noGrp="1"/>
          </p:cNvSpPr>
          <p:nvPr>
            <p:ph type="body" idx="1"/>
          </p:nvPr>
        </p:nvSpPr>
        <p:spPr>
          <a:xfrm>
            <a:off x="134705" y="1374775"/>
            <a:ext cx="8874591" cy="5021263"/>
          </a:xfrm>
          <a:prstGeom prst="rect">
            <a:avLst/>
          </a:prstGeom>
        </p:spPr>
        <p:txBody>
          <a:bodyPr anchor="t"/>
          <a:lstStyle>
            <a:lvl1pPr marL="228600" indent="-228600">
              <a:buSzPct val="100000"/>
              <a:buChar char="•"/>
              <a:defRPr sz="2400" b="0"/>
            </a:lvl1pPr>
            <a:lvl2pPr marL="571500" indent="-228600">
              <a:buSzPct val="100000"/>
              <a:buChar char="-"/>
              <a:defRPr sz="2400" b="0"/>
            </a:lvl2pPr>
            <a:lvl3pPr>
              <a:defRPr sz="2400" b="0"/>
            </a:lvl3pPr>
            <a:lvl4pPr>
              <a:defRPr sz="2400" b="0"/>
            </a:lvl4pPr>
            <a:lvl5pPr>
              <a:defRPr sz="2400" b="0"/>
            </a:lvl5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28"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35" name="Title Text"/>
          <p:cNvSpPr txBox="1">
            <a:spLocks noGrp="1"/>
          </p:cNvSpPr>
          <p:nvPr>
            <p:ph type="title"/>
          </p:nvPr>
        </p:nvSpPr>
        <p:spPr>
          <a:prstGeom prst="rect">
            <a:avLst/>
          </a:prstGeom>
        </p:spPr>
        <p:txBody>
          <a:bodyPr/>
          <a:lstStyle/>
          <a:p>
            <a:r>
              <a:t>Title Text</a:t>
            </a:r>
          </a:p>
        </p:txBody>
      </p:sp>
      <p:sp>
        <p:nvSpPr>
          <p:cNvPr id="36" name="Body Level One…"/>
          <p:cNvSpPr txBox="1">
            <a:spLocks noGrp="1"/>
          </p:cNvSpPr>
          <p:nvPr>
            <p:ph type="body" sz="quarter"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37"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44" name="Title Text"/>
          <p:cNvSpPr txBox="1">
            <a:spLocks noGrp="1"/>
          </p:cNvSpPr>
          <p:nvPr>
            <p:ph type="title"/>
          </p:nvPr>
        </p:nvSpPr>
        <p:spPr>
          <a:xfrm>
            <a:off x="152400" y="685801"/>
            <a:ext cx="8839200" cy="609599"/>
          </a:xfrm>
          <a:prstGeom prst="rect">
            <a:avLst/>
          </a:prstGeom>
        </p:spPr>
        <p:txBody>
          <a:bodyPr anchor="ctr"/>
          <a:lstStyle>
            <a:lvl1pPr algn="ctr">
              <a:defRPr sz="3200" cap="none"/>
            </a:lvl1pPr>
          </a:lstStyle>
          <a:p>
            <a:r>
              <a:t>Title Text</a:t>
            </a:r>
          </a:p>
        </p:txBody>
      </p:sp>
      <p:sp>
        <p:nvSpPr>
          <p:cNvPr id="45" name="Body Level One…"/>
          <p:cNvSpPr txBox="1">
            <a:spLocks noGrp="1"/>
          </p:cNvSpPr>
          <p:nvPr>
            <p:ph type="body" sz="half" idx="1"/>
          </p:nvPr>
        </p:nvSpPr>
        <p:spPr>
          <a:xfrm>
            <a:off x="685800" y="1981200"/>
            <a:ext cx="3808413" cy="4113213"/>
          </a:xfrm>
          <a:prstGeom prst="rect">
            <a:avLst/>
          </a:prstGeom>
        </p:spPr>
        <p:txBody>
          <a:bodyPr anchor="t"/>
          <a:lstStyle>
            <a:lvl1pPr marL="342900" indent="-342900">
              <a:defRPr sz="2800"/>
            </a:lvl1pPr>
            <a:lvl2pPr marL="342900">
              <a:defRPr sz="2800"/>
            </a:lvl2pPr>
            <a:lvl3pPr marL="342900">
              <a:defRPr sz="2800"/>
            </a:lvl3pPr>
            <a:lvl4pPr marL="342900">
              <a:defRPr sz="2800"/>
            </a:lvl4pPr>
            <a:lvl5pPr marL="342900">
              <a:defRPr sz="2800"/>
            </a:lvl5pPr>
          </a:lstStyle>
          <a:p>
            <a:r>
              <a:t>Body Level One</a:t>
            </a:r>
          </a:p>
          <a:p>
            <a:pPr lvl="1"/>
            <a:r>
              <a:t>Body Level Two</a:t>
            </a:r>
          </a:p>
          <a:p>
            <a:pPr lvl="2"/>
            <a:r>
              <a:t>Body Level Three</a:t>
            </a:r>
          </a:p>
          <a:p>
            <a:pPr lvl="3"/>
            <a:r>
              <a:t>Body Level Four</a:t>
            </a:r>
          </a:p>
          <a:p>
            <a:pPr lvl="4"/>
            <a:r>
              <a:t>Body Level Five</a:t>
            </a:r>
          </a:p>
        </p:txBody>
      </p:sp>
      <p:sp>
        <p:nvSpPr>
          <p:cNvPr id="46"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53" name="Title Text"/>
          <p:cNvSpPr txBox="1">
            <a:spLocks noGrp="1"/>
          </p:cNvSpPr>
          <p:nvPr>
            <p:ph type="title"/>
          </p:nvPr>
        </p:nvSpPr>
        <p:spPr>
          <a:xfrm>
            <a:off x="457200" y="274638"/>
            <a:ext cx="8229600" cy="1143001"/>
          </a:xfrm>
          <a:prstGeom prst="rect">
            <a:avLst/>
          </a:prstGeom>
        </p:spPr>
        <p:txBody>
          <a:bodyPr anchor="ctr"/>
          <a:lstStyle>
            <a:lvl1pPr algn="ctr">
              <a:defRPr sz="3200" cap="none"/>
            </a:lvl1pPr>
          </a:lstStyle>
          <a:p>
            <a:r>
              <a:t>Title Text</a:t>
            </a:r>
          </a:p>
        </p:txBody>
      </p:sp>
      <p:sp>
        <p:nvSpPr>
          <p:cNvPr id="54" name="Body Level One…"/>
          <p:cNvSpPr txBox="1">
            <a:spLocks noGrp="1"/>
          </p:cNvSpPr>
          <p:nvPr>
            <p:ph type="body" sz="quarter" idx="1"/>
          </p:nvPr>
        </p:nvSpPr>
        <p:spPr>
          <a:xfrm>
            <a:off x="457200" y="1535112"/>
            <a:ext cx="4040188" cy="639763"/>
          </a:xfrm>
          <a:prstGeom prst="rect">
            <a:avLst/>
          </a:prstGeom>
        </p:spPr>
        <p:txBody>
          <a:bodyPr/>
          <a:lstStyle>
            <a:lvl1pPr>
              <a:defRPr sz="2400"/>
            </a:lvl1pPr>
            <a:lvl2pPr>
              <a:defRPr sz="2400"/>
            </a:lvl2pPr>
            <a:lvl3pPr>
              <a:defRPr sz="2400"/>
            </a:lvl3pPr>
            <a:lvl4pPr>
              <a:defRPr sz="2400"/>
            </a:lvl4pPr>
            <a:lvl5pPr>
              <a:defRPr sz="2400"/>
            </a:lvl5pPr>
          </a:lstStyle>
          <a:p>
            <a:r>
              <a:t>Body Level One</a:t>
            </a:r>
          </a:p>
          <a:p>
            <a:pPr lvl="1"/>
            <a:r>
              <a:t>Body Level Two</a:t>
            </a:r>
          </a:p>
          <a:p>
            <a:pPr lvl="2"/>
            <a:r>
              <a:t>Body Level Three</a:t>
            </a:r>
          </a:p>
          <a:p>
            <a:pPr lvl="3"/>
            <a:r>
              <a:t>Body Level Four</a:t>
            </a:r>
          </a:p>
          <a:p>
            <a:pPr lvl="4"/>
            <a:r>
              <a:t>Body Level Five</a:t>
            </a:r>
          </a:p>
        </p:txBody>
      </p:sp>
      <p:sp>
        <p:nvSpPr>
          <p:cNvPr id="55" name="Rectangle"/>
          <p:cNvSpPr>
            <a:spLocks noGrp="1"/>
          </p:cNvSpPr>
          <p:nvPr>
            <p:ph type="body" sz="quarter" idx="13"/>
          </p:nvPr>
        </p:nvSpPr>
        <p:spPr>
          <a:xfrm>
            <a:off x="4645025" y="1535112"/>
            <a:ext cx="4041775" cy="639769"/>
          </a:xfrm>
          <a:prstGeom prst="rect">
            <a:avLst/>
          </a:prstGeom>
        </p:spPr>
        <p:txBody>
          <a:bodyPr/>
          <a:lstStyle/>
          <a:p>
            <a:endParaRPr/>
          </a:p>
        </p:txBody>
      </p:sp>
      <p:sp>
        <p:nvSpPr>
          <p:cNvPr id="56"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63" name="Title Text"/>
          <p:cNvSpPr txBox="1">
            <a:spLocks noGrp="1"/>
          </p:cNvSpPr>
          <p:nvPr>
            <p:ph type="title"/>
          </p:nvPr>
        </p:nvSpPr>
        <p:spPr>
          <a:xfrm>
            <a:off x="152400" y="685801"/>
            <a:ext cx="8839200" cy="609599"/>
          </a:xfrm>
          <a:prstGeom prst="rect">
            <a:avLst/>
          </a:prstGeom>
        </p:spPr>
        <p:txBody>
          <a:bodyPr anchor="ctr"/>
          <a:lstStyle>
            <a:lvl1pPr algn="ctr">
              <a:defRPr sz="3200" cap="none"/>
            </a:lvl1pPr>
          </a:lstStyle>
          <a:p>
            <a:r>
              <a:t>Title Text</a:t>
            </a:r>
          </a:p>
        </p:txBody>
      </p:sp>
      <p:sp>
        <p:nvSpPr>
          <p:cNvPr id="64"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71"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Vertical Title and Text">
    <p:spTree>
      <p:nvGrpSpPr>
        <p:cNvPr id="1" name=""/>
        <p:cNvGrpSpPr/>
        <p:nvPr/>
      </p:nvGrpSpPr>
      <p:grpSpPr>
        <a:xfrm>
          <a:off x="0" y="0"/>
          <a:ext cx="0" cy="0"/>
          <a:chOff x="0" y="0"/>
          <a:chExt cx="0" cy="0"/>
        </a:xfrm>
      </p:grpSpPr>
      <p:sp>
        <p:nvSpPr>
          <p:cNvPr id="78" name="Title Text"/>
          <p:cNvSpPr txBox="1">
            <a:spLocks noGrp="1"/>
          </p:cNvSpPr>
          <p:nvPr>
            <p:ph type="title"/>
          </p:nvPr>
        </p:nvSpPr>
        <p:spPr>
          <a:xfrm>
            <a:off x="6515100" y="685800"/>
            <a:ext cx="1941516" cy="5408613"/>
          </a:xfrm>
          <a:prstGeom prst="rect">
            <a:avLst/>
          </a:prstGeom>
        </p:spPr>
        <p:txBody>
          <a:bodyPr anchor="ctr"/>
          <a:lstStyle>
            <a:lvl1pPr algn="ctr">
              <a:defRPr sz="3200" cap="none"/>
            </a:lvl1pPr>
          </a:lstStyle>
          <a:p>
            <a:r>
              <a:t>Title Text</a:t>
            </a:r>
          </a:p>
        </p:txBody>
      </p:sp>
      <p:sp>
        <p:nvSpPr>
          <p:cNvPr id="79" name="Body Level One…"/>
          <p:cNvSpPr txBox="1">
            <a:spLocks noGrp="1"/>
          </p:cNvSpPr>
          <p:nvPr>
            <p:ph type="body" idx="1"/>
          </p:nvPr>
        </p:nvSpPr>
        <p:spPr>
          <a:xfrm>
            <a:off x="685800" y="685800"/>
            <a:ext cx="5676900" cy="5408613"/>
          </a:xfrm>
          <a:prstGeom prst="rect">
            <a:avLst/>
          </a:prstGeom>
        </p:spPr>
        <p:txBody>
          <a:bodyPr anchor="t"/>
          <a:lstStyle>
            <a:lvl1pPr marL="342900" indent="-342900">
              <a:defRPr sz="2400"/>
            </a:lvl1pPr>
            <a:lvl2pPr marL="342900">
              <a:defRPr sz="2400"/>
            </a:lvl2pPr>
            <a:lvl3pPr marL="342900">
              <a:defRPr sz="2400"/>
            </a:lvl3pPr>
            <a:lvl4pPr marL="342900">
              <a:defRPr sz="2400"/>
            </a:lvl4pPr>
            <a:lvl5pPr marL="342900">
              <a:defRPr sz="2400"/>
            </a:lvl5pPr>
          </a:lstStyle>
          <a:p>
            <a:r>
              <a:t>Body Level One</a:t>
            </a:r>
          </a:p>
          <a:p>
            <a:pPr lvl="1"/>
            <a:r>
              <a:t>Body Level Two</a:t>
            </a:r>
          </a:p>
          <a:p>
            <a:pPr lvl="2"/>
            <a:r>
              <a:t>Body Level Three</a:t>
            </a:r>
          </a:p>
          <a:p>
            <a:pPr lvl="3"/>
            <a:r>
              <a:t>Body Level Four</a:t>
            </a:r>
          </a:p>
          <a:p>
            <a:pPr lvl="4"/>
            <a:r>
              <a:t>Body Level Five</a:t>
            </a:r>
          </a:p>
        </p:txBody>
      </p:sp>
      <p:sp>
        <p:nvSpPr>
          <p:cNvPr id="80"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Line"/>
          <p:cNvSpPr/>
          <p:nvPr/>
        </p:nvSpPr>
        <p:spPr>
          <a:xfrm>
            <a:off x="685797" y="609595"/>
            <a:ext cx="7772405" cy="1596"/>
          </a:xfrm>
          <a:prstGeom prst="line">
            <a:avLst/>
          </a:prstGeom>
          <a:ln w="12600">
            <a:solidFill>
              <a:srgbClr val="000000"/>
            </a:solidFill>
            <a:miter/>
          </a:ln>
        </p:spPr>
        <p:txBody>
          <a:bodyPr lIns="45718" tIns="45718" rIns="45718" bIns="45718"/>
          <a:lstStyle/>
          <a:p>
            <a:endParaRPr/>
          </a:p>
        </p:txBody>
      </p:sp>
      <p:sp>
        <p:nvSpPr>
          <p:cNvPr id="3" name="Submission"/>
          <p:cNvSpPr txBox="1"/>
          <p:nvPr/>
        </p:nvSpPr>
        <p:spPr>
          <a:xfrm>
            <a:off x="684212" y="6475412"/>
            <a:ext cx="724099" cy="184027"/>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wrap="none" lIns="0" tIns="0" rIns="0" bIns="0">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sz="1200">
                <a:latin typeface="+mj-lt"/>
                <a:ea typeface="+mj-ea"/>
                <a:cs typeface="+mj-cs"/>
                <a:sym typeface="Times New Roman"/>
              </a:defRPr>
            </a:lvl1pPr>
          </a:lstStyle>
          <a:p>
            <a:r>
              <a:t>Submission</a:t>
            </a:r>
          </a:p>
        </p:txBody>
      </p:sp>
      <p:sp>
        <p:nvSpPr>
          <p:cNvPr id="4" name="Line"/>
          <p:cNvSpPr/>
          <p:nvPr/>
        </p:nvSpPr>
        <p:spPr>
          <a:xfrm>
            <a:off x="685797" y="6476998"/>
            <a:ext cx="7848605" cy="1590"/>
          </a:xfrm>
          <a:prstGeom prst="line">
            <a:avLst/>
          </a:prstGeom>
          <a:ln w="12600">
            <a:solidFill>
              <a:srgbClr val="000000"/>
            </a:solidFill>
            <a:miter/>
          </a:ln>
        </p:spPr>
        <p:txBody>
          <a:bodyPr lIns="45718" tIns="45718" rIns="45718" bIns="45718"/>
          <a:lstStyle/>
          <a:p>
            <a:endParaRPr/>
          </a:p>
        </p:txBody>
      </p:sp>
      <p:sp>
        <p:nvSpPr>
          <p:cNvPr id="5" name="doc.: IEEE 802.11-17/xxxxr0"/>
          <p:cNvSpPr txBox="1"/>
          <p:nvPr/>
        </p:nvSpPr>
        <p:spPr>
          <a:xfrm>
            <a:off x="4992161" y="353219"/>
            <a:ext cx="3500464" cy="276999"/>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nchor="b">
            <a:spAutoFit/>
          </a:bodyPr>
          <a:lstStyle>
            <a:lvl1pPr algn="r">
              <a:tabLst>
                <a:tab pos="914400" algn="l"/>
                <a:tab pos="1828800" algn="l"/>
                <a:tab pos="2743200" algn="l"/>
                <a:tab pos="3657600" algn="l"/>
                <a:tab pos="4572000" algn="l"/>
                <a:tab pos="5486400" algn="l"/>
                <a:tab pos="6400800" algn="l"/>
                <a:tab pos="7315200" algn="l"/>
                <a:tab pos="8229600" algn="l"/>
                <a:tab pos="9144000" algn="l"/>
                <a:tab pos="10058400" algn="l"/>
              </a:tabLst>
              <a:defRPr sz="1800" b="1">
                <a:latin typeface="+mj-lt"/>
                <a:ea typeface="+mj-ea"/>
                <a:cs typeface="+mj-cs"/>
                <a:sym typeface="Times New Roman"/>
              </a:defRPr>
            </a:lvl1pPr>
          </a:lstStyle>
          <a:p>
            <a:r>
              <a:rPr dirty="0"/>
              <a:t>doc.: IEEE 802.1</a:t>
            </a:r>
            <a:r>
              <a:rPr lang="en-US" dirty="0"/>
              <a:t>1</a:t>
            </a:r>
            <a:r>
              <a:rPr dirty="0"/>
              <a:t>-1</a:t>
            </a:r>
            <a:r>
              <a:rPr lang="en-US" dirty="0"/>
              <a:t>9</a:t>
            </a:r>
            <a:r>
              <a:rPr dirty="0"/>
              <a:t>/</a:t>
            </a:r>
            <a:r>
              <a:rPr kumimoji="0" lang="en-US" sz="1800" b="1" i="0" u="none" strike="noStrike" cap="none" spc="0" normalizeH="0" baseline="0" dirty="0">
                <a:ln>
                  <a:noFill/>
                </a:ln>
                <a:solidFill>
                  <a:srgbClr val="000000"/>
                </a:solidFill>
                <a:effectLst/>
                <a:uFillTx/>
                <a:latin typeface="+mj-lt"/>
                <a:ea typeface="+mj-ea"/>
                <a:cs typeface="+mj-cs"/>
                <a:sym typeface="Times New Roman"/>
              </a:rPr>
              <a:t>1320</a:t>
            </a:r>
            <a:r>
              <a:rPr dirty="0"/>
              <a:t>r0</a:t>
            </a:r>
            <a:r>
              <a:rPr lang="en-US" dirty="0"/>
              <a:t>0</a:t>
            </a:r>
            <a:endParaRPr dirty="0"/>
          </a:p>
        </p:txBody>
      </p:sp>
      <p:sp>
        <p:nvSpPr>
          <p:cNvPr id="6" name="March 2017"/>
          <p:cNvSpPr txBox="1"/>
          <p:nvPr/>
        </p:nvSpPr>
        <p:spPr>
          <a:xfrm>
            <a:off x="696910" y="329427"/>
            <a:ext cx="2303455" cy="276999"/>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nchor="b">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sz="1800" b="1">
                <a:latin typeface="+mj-lt"/>
                <a:ea typeface="+mj-ea"/>
                <a:cs typeface="+mj-cs"/>
                <a:sym typeface="Times New Roman"/>
              </a:defRPr>
            </a:lvl1pPr>
          </a:lstStyle>
          <a:p>
            <a:r>
              <a:rPr lang="en-US" dirty="0"/>
              <a:t>July</a:t>
            </a:r>
            <a:r>
              <a:rPr dirty="0"/>
              <a:t> 201</a:t>
            </a:r>
            <a:r>
              <a:rPr lang="en-US" dirty="0"/>
              <a:t>9</a:t>
            </a:r>
            <a:endParaRPr dirty="0"/>
          </a:p>
        </p:txBody>
      </p:sp>
      <p:sp>
        <p:nvSpPr>
          <p:cNvPr id="7" name="Submission"/>
          <p:cNvSpPr txBox="1"/>
          <p:nvPr/>
        </p:nvSpPr>
        <p:spPr>
          <a:xfrm>
            <a:off x="6807220" y="6504244"/>
            <a:ext cx="1767766" cy="184027"/>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lvl1pPr algn="r">
              <a:tabLst>
                <a:tab pos="914400" algn="l"/>
                <a:tab pos="1828800" algn="l"/>
                <a:tab pos="2743200" algn="l"/>
                <a:tab pos="3657600" algn="l"/>
                <a:tab pos="4572000" algn="l"/>
                <a:tab pos="5486400" algn="l"/>
                <a:tab pos="6400800" algn="l"/>
                <a:tab pos="7315200" algn="l"/>
                <a:tab pos="8229600" algn="l"/>
                <a:tab pos="9144000" algn="l"/>
                <a:tab pos="10058400" algn="l"/>
              </a:tabLst>
              <a:defRPr sz="1200">
                <a:latin typeface="+mj-lt"/>
                <a:ea typeface="+mj-ea"/>
                <a:cs typeface="+mj-cs"/>
                <a:sym typeface="Times New Roman"/>
              </a:defRPr>
            </a:lvl1pPr>
          </a:lstStyle>
          <a:p>
            <a:r>
              <a:rPr dirty="0"/>
              <a:t>Mark</a:t>
            </a:r>
            <a:r>
              <a:rPr lang="en-US" dirty="0"/>
              <a:t>s (</a:t>
            </a:r>
            <a:r>
              <a:rPr lang="en-US" dirty="0" err="1"/>
              <a:t>EthAirNet</a:t>
            </a:r>
            <a:r>
              <a:rPr lang="en-US" dirty="0"/>
              <a:t>)</a:t>
            </a:r>
            <a:endParaRPr dirty="0"/>
          </a:p>
        </p:txBody>
      </p:sp>
      <p:sp>
        <p:nvSpPr>
          <p:cNvPr id="8" name="Title Text"/>
          <p:cNvSpPr txBox="1">
            <a:spLocks noGrp="1"/>
          </p:cNvSpPr>
          <p:nvPr>
            <p:ph type="title"/>
          </p:nvPr>
        </p:nvSpPr>
        <p:spPr>
          <a:xfrm>
            <a:off x="722312" y="4406900"/>
            <a:ext cx="7772401" cy="1362075"/>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46079" tIns="46079" rIns="46079" bIns="46079">
            <a:normAutofit/>
          </a:bodyPr>
          <a:lstStyle/>
          <a:p>
            <a:r>
              <a:t>Title Text</a:t>
            </a:r>
          </a:p>
        </p:txBody>
      </p:sp>
      <p:sp>
        <p:nvSpPr>
          <p:cNvPr id="9" name="Body Level One…"/>
          <p:cNvSpPr txBox="1">
            <a:spLocks noGrp="1"/>
          </p:cNvSpPr>
          <p:nvPr>
            <p:ph type="body" idx="1"/>
          </p:nvPr>
        </p:nvSpPr>
        <p:spPr>
          <a:xfrm>
            <a:off x="722312" y="2906713"/>
            <a:ext cx="7772401" cy="1500194"/>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46079" tIns="46079" rIns="46079" bIns="46079" anchor="b">
            <a:normAutofit/>
          </a:bodyPr>
          <a:lstStyle/>
          <a:p>
            <a:r>
              <a:t>Body Level One</a:t>
            </a:r>
          </a:p>
          <a:p>
            <a:pPr lvl="1"/>
            <a:r>
              <a:t>Body Level Two</a:t>
            </a:r>
          </a:p>
          <a:p>
            <a:pPr lvl="2"/>
            <a:r>
              <a:t>Body Level Three</a:t>
            </a:r>
          </a:p>
          <a:p>
            <a:pPr lvl="3"/>
            <a:r>
              <a:t>Body Level Four</a:t>
            </a:r>
          </a:p>
          <a:p>
            <a:pPr lvl="4"/>
            <a:r>
              <a:t>Body Level Five</a:t>
            </a:r>
          </a:p>
        </p:txBody>
      </p:sp>
      <p:sp>
        <p:nvSpPr>
          <p:cNvPr id="10" name="Slide Number"/>
          <p:cNvSpPr txBox="1">
            <a:spLocks noGrp="1"/>
          </p:cNvSpPr>
          <p:nvPr>
            <p:ph type="sldNum" sz="quarter" idx="2"/>
          </p:nvPr>
        </p:nvSpPr>
        <p:spPr>
          <a:xfrm>
            <a:off x="4526756" y="6475412"/>
            <a:ext cx="165101" cy="184027"/>
          </a:xfrm>
          <a:prstGeom prst="rect">
            <a:avLst/>
          </a:prstGeom>
          <a:ln w="12700">
            <a:miter lim="400000"/>
          </a:ln>
        </p:spPr>
        <p:txBody>
          <a:bodyPr wrap="none" lIns="0" tIns="0" rIns="0" bIns="0">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1200">
                <a:latin typeface="+mj-lt"/>
                <a:ea typeface="+mj-ea"/>
                <a:cs typeface="+mj-cs"/>
                <a:sym typeface="Times New Roman"/>
              </a:defRPr>
            </a:lvl1pPr>
          </a:lstStyle>
          <a:p>
            <a:fld id="{86CB4B4D-7CA3-9044-876B-883B54F8677D}" type="slidenum">
              <a:rPr/>
              <a:pPr/>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transition spd="med"/>
  <p:txStyles>
    <p:titleStyle>
      <a:lvl1pPr marL="0" marR="0" indent="0" algn="l" defTabSz="449262" rtl="0" latinLnBrk="0">
        <a:lnSpc>
          <a:spcPct val="100000"/>
        </a:lnSpc>
        <a:spcBef>
          <a:spcPts val="0"/>
        </a:spcBef>
        <a:spcAft>
          <a:spcPts val="0"/>
        </a:spcAft>
        <a:buClrTx/>
        <a:buSzTx/>
        <a:buFontTx/>
        <a:buNone/>
        <a:tabLst/>
        <a:defRPr sz="4000" b="1" i="0" u="none" strike="noStrike" cap="all" spc="0" baseline="0">
          <a:ln>
            <a:noFill/>
          </a:ln>
          <a:solidFill>
            <a:schemeClr val="accent2"/>
          </a:solidFill>
          <a:uFillTx/>
          <a:latin typeface="+mj-lt"/>
          <a:ea typeface="+mj-ea"/>
          <a:cs typeface="+mj-cs"/>
          <a:sym typeface="Times New Roman"/>
        </a:defRPr>
      </a:lvl1pPr>
      <a:lvl2pPr marL="0" marR="0" indent="0" algn="l" defTabSz="449262" rtl="0" latinLnBrk="0">
        <a:lnSpc>
          <a:spcPct val="100000"/>
        </a:lnSpc>
        <a:spcBef>
          <a:spcPts val="0"/>
        </a:spcBef>
        <a:spcAft>
          <a:spcPts val="0"/>
        </a:spcAft>
        <a:buClrTx/>
        <a:buSzTx/>
        <a:buFontTx/>
        <a:buNone/>
        <a:tabLst/>
        <a:defRPr sz="4000" b="1" i="0" u="none" strike="noStrike" cap="all" spc="0" baseline="0">
          <a:ln>
            <a:noFill/>
          </a:ln>
          <a:solidFill>
            <a:schemeClr val="accent2"/>
          </a:solidFill>
          <a:uFillTx/>
          <a:latin typeface="+mj-lt"/>
          <a:ea typeface="+mj-ea"/>
          <a:cs typeface="+mj-cs"/>
          <a:sym typeface="Times New Roman"/>
        </a:defRPr>
      </a:lvl2pPr>
      <a:lvl3pPr marL="0" marR="0" indent="0" algn="l" defTabSz="449262" rtl="0" latinLnBrk="0">
        <a:lnSpc>
          <a:spcPct val="100000"/>
        </a:lnSpc>
        <a:spcBef>
          <a:spcPts val="0"/>
        </a:spcBef>
        <a:spcAft>
          <a:spcPts val="0"/>
        </a:spcAft>
        <a:buClrTx/>
        <a:buSzTx/>
        <a:buFontTx/>
        <a:buNone/>
        <a:tabLst/>
        <a:defRPr sz="4000" b="1" i="0" u="none" strike="noStrike" cap="all" spc="0" baseline="0">
          <a:ln>
            <a:noFill/>
          </a:ln>
          <a:solidFill>
            <a:schemeClr val="accent2"/>
          </a:solidFill>
          <a:uFillTx/>
          <a:latin typeface="+mj-lt"/>
          <a:ea typeface="+mj-ea"/>
          <a:cs typeface="+mj-cs"/>
          <a:sym typeface="Times New Roman"/>
        </a:defRPr>
      </a:lvl3pPr>
      <a:lvl4pPr marL="0" marR="0" indent="0" algn="l" defTabSz="449262" rtl="0" latinLnBrk="0">
        <a:lnSpc>
          <a:spcPct val="100000"/>
        </a:lnSpc>
        <a:spcBef>
          <a:spcPts val="0"/>
        </a:spcBef>
        <a:spcAft>
          <a:spcPts val="0"/>
        </a:spcAft>
        <a:buClrTx/>
        <a:buSzTx/>
        <a:buFontTx/>
        <a:buNone/>
        <a:tabLst/>
        <a:defRPr sz="4000" b="1" i="0" u="none" strike="noStrike" cap="all" spc="0" baseline="0">
          <a:ln>
            <a:noFill/>
          </a:ln>
          <a:solidFill>
            <a:schemeClr val="accent2"/>
          </a:solidFill>
          <a:uFillTx/>
          <a:latin typeface="+mj-lt"/>
          <a:ea typeface="+mj-ea"/>
          <a:cs typeface="+mj-cs"/>
          <a:sym typeface="Times New Roman"/>
        </a:defRPr>
      </a:lvl4pPr>
      <a:lvl5pPr marL="0" marR="0" indent="0" algn="l" defTabSz="449262" rtl="0" latinLnBrk="0">
        <a:lnSpc>
          <a:spcPct val="100000"/>
        </a:lnSpc>
        <a:spcBef>
          <a:spcPts val="0"/>
        </a:spcBef>
        <a:spcAft>
          <a:spcPts val="0"/>
        </a:spcAft>
        <a:buClrTx/>
        <a:buSzTx/>
        <a:buFontTx/>
        <a:buNone/>
        <a:tabLst/>
        <a:defRPr sz="4000" b="1" i="0" u="none" strike="noStrike" cap="all" spc="0" baseline="0">
          <a:ln>
            <a:noFill/>
          </a:ln>
          <a:solidFill>
            <a:schemeClr val="accent2"/>
          </a:solidFill>
          <a:uFillTx/>
          <a:latin typeface="+mj-lt"/>
          <a:ea typeface="+mj-ea"/>
          <a:cs typeface="+mj-cs"/>
          <a:sym typeface="Times New Roman"/>
        </a:defRPr>
      </a:lvl5pPr>
      <a:lvl6pPr marL="0" marR="0" indent="0" algn="l" defTabSz="449262" rtl="0" latinLnBrk="0">
        <a:lnSpc>
          <a:spcPct val="100000"/>
        </a:lnSpc>
        <a:spcBef>
          <a:spcPts val="0"/>
        </a:spcBef>
        <a:spcAft>
          <a:spcPts val="0"/>
        </a:spcAft>
        <a:buClrTx/>
        <a:buSzTx/>
        <a:buFontTx/>
        <a:buNone/>
        <a:tabLst/>
        <a:defRPr sz="4000" b="1" i="0" u="none" strike="noStrike" cap="all" spc="0" baseline="0">
          <a:ln>
            <a:noFill/>
          </a:ln>
          <a:solidFill>
            <a:schemeClr val="accent2"/>
          </a:solidFill>
          <a:uFillTx/>
          <a:latin typeface="+mj-lt"/>
          <a:ea typeface="+mj-ea"/>
          <a:cs typeface="+mj-cs"/>
          <a:sym typeface="Times New Roman"/>
        </a:defRPr>
      </a:lvl6pPr>
      <a:lvl7pPr marL="0" marR="0" indent="0" algn="l" defTabSz="449262" rtl="0" latinLnBrk="0">
        <a:lnSpc>
          <a:spcPct val="100000"/>
        </a:lnSpc>
        <a:spcBef>
          <a:spcPts val="0"/>
        </a:spcBef>
        <a:spcAft>
          <a:spcPts val="0"/>
        </a:spcAft>
        <a:buClrTx/>
        <a:buSzTx/>
        <a:buFontTx/>
        <a:buNone/>
        <a:tabLst/>
        <a:defRPr sz="4000" b="1" i="0" u="none" strike="noStrike" cap="all" spc="0" baseline="0">
          <a:ln>
            <a:noFill/>
          </a:ln>
          <a:solidFill>
            <a:schemeClr val="accent2"/>
          </a:solidFill>
          <a:uFillTx/>
          <a:latin typeface="+mj-lt"/>
          <a:ea typeface="+mj-ea"/>
          <a:cs typeface="+mj-cs"/>
          <a:sym typeface="Times New Roman"/>
        </a:defRPr>
      </a:lvl7pPr>
      <a:lvl8pPr marL="0" marR="0" indent="0" algn="l" defTabSz="449262" rtl="0" latinLnBrk="0">
        <a:lnSpc>
          <a:spcPct val="100000"/>
        </a:lnSpc>
        <a:spcBef>
          <a:spcPts val="0"/>
        </a:spcBef>
        <a:spcAft>
          <a:spcPts val="0"/>
        </a:spcAft>
        <a:buClrTx/>
        <a:buSzTx/>
        <a:buFontTx/>
        <a:buNone/>
        <a:tabLst/>
        <a:defRPr sz="4000" b="1" i="0" u="none" strike="noStrike" cap="all" spc="0" baseline="0">
          <a:ln>
            <a:noFill/>
          </a:ln>
          <a:solidFill>
            <a:schemeClr val="accent2"/>
          </a:solidFill>
          <a:uFillTx/>
          <a:latin typeface="+mj-lt"/>
          <a:ea typeface="+mj-ea"/>
          <a:cs typeface="+mj-cs"/>
          <a:sym typeface="Times New Roman"/>
        </a:defRPr>
      </a:lvl8pPr>
      <a:lvl9pPr marL="0" marR="0" indent="0" algn="l" defTabSz="449262" rtl="0" latinLnBrk="0">
        <a:lnSpc>
          <a:spcPct val="100000"/>
        </a:lnSpc>
        <a:spcBef>
          <a:spcPts val="0"/>
        </a:spcBef>
        <a:spcAft>
          <a:spcPts val="0"/>
        </a:spcAft>
        <a:buClrTx/>
        <a:buSzTx/>
        <a:buFontTx/>
        <a:buNone/>
        <a:tabLst/>
        <a:defRPr sz="4000" b="1" i="0" u="none" strike="noStrike" cap="all" spc="0" baseline="0">
          <a:ln>
            <a:noFill/>
          </a:ln>
          <a:solidFill>
            <a:schemeClr val="accent2"/>
          </a:solidFill>
          <a:uFillTx/>
          <a:latin typeface="+mj-lt"/>
          <a:ea typeface="+mj-ea"/>
          <a:cs typeface="+mj-cs"/>
          <a:sym typeface="Times New Roman"/>
        </a:defRPr>
      </a:lvl9pPr>
    </p:titleStyle>
    <p:bodyStyle>
      <a:lvl1pPr marL="0" marR="0" indent="0" algn="l" defTabSz="449262" rtl="0" latinLnBrk="0">
        <a:lnSpc>
          <a:spcPct val="100000"/>
        </a:lnSpc>
        <a:spcBef>
          <a:spcPts val="600"/>
        </a:spcBef>
        <a:spcAft>
          <a:spcPts val="0"/>
        </a:spcAft>
        <a:buClrTx/>
        <a:buSzTx/>
        <a:buFontTx/>
        <a:buNone/>
        <a:tabLst/>
        <a:defRPr sz="2000" b="1" i="0" u="none" strike="noStrike" cap="none" spc="0" baseline="0">
          <a:ln>
            <a:noFill/>
          </a:ln>
          <a:solidFill>
            <a:srgbClr val="000000"/>
          </a:solidFill>
          <a:uFillTx/>
          <a:latin typeface="+mj-lt"/>
          <a:ea typeface="+mj-ea"/>
          <a:cs typeface="+mj-cs"/>
          <a:sym typeface="Times New Roman"/>
        </a:defRPr>
      </a:lvl1pPr>
      <a:lvl2pPr marL="0" marR="0" indent="0" algn="l" defTabSz="449262" rtl="0" latinLnBrk="0">
        <a:lnSpc>
          <a:spcPct val="100000"/>
        </a:lnSpc>
        <a:spcBef>
          <a:spcPts val="600"/>
        </a:spcBef>
        <a:spcAft>
          <a:spcPts val="0"/>
        </a:spcAft>
        <a:buClrTx/>
        <a:buSzTx/>
        <a:buFontTx/>
        <a:buNone/>
        <a:tabLst/>
        <a:defRPr sz="2000" b="1" i="0" u="none" strike="noStrike" cap="none" spc="0" baseline="0">
          <a:ln>
            <a:noFill/>
          </a:ln>
          <a:solidFill>
            <a:srgbClr val="000000"/>
          </a:solidFill>
          <a:uFillTx/>
          <a:latin typeface="+mj-lt"/>
          <a:ea typeface="+mj-ea"/>
          <a:cs typeface="+mj-cs"/>
          <a:sym typeface="Times New Roman"/>
        </a:defRPr>
      </a:lvl2pPr>
      <a:lvl3pPr marL="0" marR="0" indent="0" algn="l" defTabSz="449262" rtl="0" latinLnBrk="0">
        <a:lnSpc>
          <a:spcPct val="100000"/>
        </a:lnSpc>
        <a:spcBef>
          <a:spcPts val="600"/>
        </a:spcBef>
        <a:spcAft>
          <a:spcPts val="0"/>
        </a:spcAft>
        <a:buClrTx/>
        <a:buSzTx/>
        <a:buFontTx/>
        <a:buNone/>
        <a:tabLst/>
        <a:defRPr sz="2000" b="1" i="0" u="none" strike="noStrike" cap="none" spc="0" baseline="0">
          <a:ln>
            <a:noFill/>
          </a:ln>
          <a:solidFill>
            <a:srgbClr val="000000"/>
          </a:solidFill>
          <a:uFillTx/>
          <a:latin typeface="+mj-lt"/>
          <a:ea typeface="+mj-ea"/>
          <a:cs typeface="+mj-cs"/>
          <a:sym typeface="Times New Roman"/>
        </a:defRPr>
      </a:lvl3pPr>
      <a:lvl4pPr marL="0" marR="0" indent="0" algn="l" defTabSz="449262" rtl="0" latinLnBrk="0">
        <a:lnSpc>
          <a:spcPct val="100000"/>
        </a:lnSpc>
        <a:spcBef>
          <a:spcPts val="600"/>
        </a:spcBef>
        <a:spcAft>
          <a:spcPts val="0"/>
        </a:spcAft>
        <a:buClrTx/>
        <a:buSzTx/>
        <a:buFontTx/>
        <a:buNone/>
        <a:tabLst/>
        <a:defRPr sz="2000" b="1" i="0" u="none" strike="noStrike" cap="none" spc="0" baseline="0">
          <a:ln>
            <a:noFill/>
          </a:ln>
          <a:solidFill>
            <a:srgbClr val="000000"/>
          </a:solidFill>
          <a:uFillTx/>
          <a:latin typeface="+mj-lt"/>
          <a:ea typeface="+mj-ea"/>
          <a:cs typeface="+mj-cs"/>
          <a:sym typeface="Times New Roman"/>
        </a:defRPr>
      </a:lvl4pPr>
      <a:lvl5pPr marL="0" marR="0" indent="0" algn="l" defTabSz="449262" rtl="0" latinLnBrk="0">
        <a:lnSpc>
          <a:spcPct val="100000"/>
        </a:lnSpc>
        <a:spcBef>
          <a:spcPts val="600"/>
        </a:spcBef>
        <a:spcAft>
          <a:spcPts val="0"/>
        </a:spcAft>
        <a:buClrTx/>
        <a:buSzTx/>
        <a:buFontTx/>
        <a:buNone/>
        <a:tabLst/>
        <a:defRPr sz="2000" b="1" i="0" u="none" strike="noStrike" cap="none" spc="0" baseline="0">
          <a:ln>
            <a:noFill/>
          </a:ln>
          <a:solidFill>
            <a:srgbClr val="000000"/>
          </a:solidFill>
          <a:uFillTx/>
          <a:latin typeface="+mj-lt"/>
          <a:ea typeface="+mj-ea"/>
          <a:cs typeface="+mj-cs"/>
          <a:sym typeface="Times New Roman"/>
        </a:defRPr>
      </a:lvl5pPr>
      <a:lvl6pPr marL="0" marR="0" indent="0" algn="l" defTabSz="449262" rtl="0" latinLnBrk="0">
        <a:lnSpc>
          <a:spcPct val="100000"/>
        </a:lnSpc>
        <a:spcBef>
          <a:spcPts val="600"/>
        </a:spcBef>
        <a:spcAft>
          <a:spcPts val="0"/>
        </a:spcAft>
        <a:buClrTx/>
        <a:buSzTx/>
        <a:buFontTx/>
        <a:buNone/>
        <a:tabLst/>
        <a:defRPr sz="2000" b="1" i="0" u="none" strike="noStrike" cap="none" spc="0" baseline="0">
          <a:ln>
            <a:noFill/>
          </a:ln>
          <a:solidFill>
            <a:srgbClr val="000000"/>
          </a:solidFill>
          <a:uFillTx/>
          <a:latin typeface="+mj-lt"/>
          <a:ea typeface="+mj-ea"/>
          <a:cs typeface="+mj-cs"/>
          <a:sym typeface="Times New Roman"/>
        </a:defRPr>
      </a:lvl6pPr>
      <a:lvl7pPr marL="0" marR="0" indent="0" algn="l" defTabSz="449262" rtl="0" latinLnBrk="0">
        <a:lnSpc>
          <a:spcPct val="100000"/>
        </a:lnSpc>
        <a:spcBef>
          <a:spcPts val="600"/>
        </a:spcBef>
        <a:spcAft>
          <a:spcPts val="0"/>
        </a:spcAft>
        <a:buClrTx/>
        <a:buSzTx/>
        <a:buFontTx/>
        <a:buNone/>
        <a:tabLst/>
        <a:defRPr sz="2000" b="1" i="0" u="none" strike="noStrike" cap="none" spc="0" baseline="0">
          <a:ln>
            <a:noFill/>
          </a:ln>
          <a:solidFill>
            <a:srgbClr val="000000"/>
          </a:solidFill>
          <a:uFillTx/>
          <a:latin typeface="+mj-lt"/>
          <a:ea typeface="+mj-ea"/>
          <a:cs typeface="+mj-cs"/>
          <a:sym typeface="Times New Roman"/>
        </a:defRPr>
      </a:lvl7pPr>
      <a:lvl8pPr marL="0" marR="0" indent="0" algn="l" defTabSz="449262" rtl="0" latinLnBrk="0">
        <a:lnSpc>
          <a:spcPct val="100000"/>
        </a:lnSpc>
        <a:spcBef>
          <a:spcPts val="600"/>
        </a:spcBef>
        <a:spcAft>
          <a:spcPts val="0"/>
        </a:spcAft>
        <a:buClrTx/>
        <a:buSzTx/>
        <a:buFontTx/>
        <a:buNone/>
        <a:tabLst/>
        <a:defRPr sz="2000" b="1" i="0" u="none" strike="noStrike" cap="none" spc="0" baseline="0">
          <a:ln>
            <a:noFill/>
          </a:ln>
          <a:solidFill>
            <a:srgbClr val="000000"/>
          </a:solidFill>
          <a:uFillTx/>
          <a:latin typeface="+mj-lt"/>
          <a:ea typeface="+mj-ea"/>
          <a:cs typeface="+mj-cs"/>
          <a:sym typeface="Times New Roman"/>
        </a:defRPr>
      </a:lvl8pPr>
      <a:lvl9pPr marL="0" marR="0" indent="0" algn="l" defTabSz="449262" rtl="0" latinLnBrk="0">
        <a:lnSpc>
          <a:spcPct val="100000"/>
        </a:lnSpc>
        <a:spcBef>
          <a:spcPts val="600"/>
        </a:spcBef>
        <a:spcAft>
          <a:spcPts val="0"/>
        </a:spcAft>
        <a:buClrTx/>
        <a:buSzTx/>
        <a:buFontTx/>
        <a:buNone/>
        <a:tabLst/>
        <a:defRPr sz="2000" b="1" i="0" u="none" strike="noStrike" cap="none" spc="0" baseline="0">
          <a:ln>
            <a:noFill/>
          </a:ln>
          <a:solidFill>
            <a:srgbClr val="000000"/>
          </a:solidFill>
          <a:uFillTx/>
          <a:latin typeface="+mj-lt"/>
          <a:ea typeface="+mj-ea"/>
          <a:cs typeface="+mj-cs"/>
          <a:sym typeface="Times New Roman"/>
        </a:defRPr>
      </a:lvl9pPr>
    </p:bodyStyle>
    <p:otherStyle>
      <a:lvl1pPr marL="0" marR="0" indent="0" algn="ctr" defTabSz="449262" rtl="0" latinLnBrk="0">
        <a:lnSpc>
          <a:spcPct val="100000"/>
        </a:lnSpc>
        <a:spcBef>
          <a:spcPts val="0"/>
        </a:spcBef>
        <a:spcAft>
          <a:spcPts val="0"/>
        </a:spcAft>
        <a:buClrTx/>
        <a:buSzTx/>
        <a:buFontTx/>
        <a:buNone/>
        <a:tabLst>
          <a:tab pos="914400" algn="l"/>
          <a:tab pos="1828800" algn="l"/>
          <a:tab pos="2743200" algn="l"/>
          <a:tab pos="3657600" algn="l"/>
          <a:tab pos="4572000" algn="l"/>
          <a:tab pos="5486400" algn="l"/>
          <a:tab pos="6400800" algn="l"/>
          <a:tab pos="7315200" algn="l"/>
          <a:tab pos="8229600" algn="l"/>
          <a:tab pos="9144000" algn="l"/>
          <a:tab pos="10058400" algn="l"/>
        </a:tabLst>
        <a:defRPr sz="1200" b="0" i="0" u="none" strike="noStrike" cap="none" spc="0" baseline="0">
          <a:ln>
            <a:noFill/>
          </a:ln>
          <a:solidFill>
            <a:schemeClr val="tx1"/>
          </a:solidFill>
          <a:uFillTx/>
          <a:latin typeface="+mn-lt"/>
          <a:ea typeface="+mn-ea"/>
          <a:cs typeface="+mn-cs"/>
          <a:sym typeface="Times New Roman"/>
        </a:defRPr>
      </a:lvl1pPr>
      <a:lvl2pPr marL="0" marR="0" indent="0" algn="ctr" defTabSz="449262" rtl="0" latinLnBrk="0">
        <a:lnSpc>
          <a:spcPct val="100000"/>
        </a:lnSpc>
        <a:spcBef>
          <a:spcPts val="0"/>
        </a:spcBef>
        <a:spcAft>
          <a:spcPts val="0"/>
        </a:spcAft>
        <a:buClrTx/>
        <a:buSzTx/>
        <a:buFontTx/>
        <a:buNone/>
        <a:tabLst>
          <a:tab pos="914400" algn="l"/>
          <a:tab pos="1828800" algn="l"/>
          <a:tab pos="2743200" algn="l"/>
          <a:tab pos="3657600" algn="l"/>
          <a:tab pos="4572000" algn="l"/>
          <a:tab pos="5486400" algn="l"/>
          <a:tab pos="6400800" algn="l"/>
          <a:tab pos="7315200" algn="l"/>
          <a:tab pos="8229600" algn="l"/>
          <a:tab pos="9144000" algn="l"/>
          <a:tab pos="10058400" algn="l"/>
        </a:tabLst>
        <a:defRPr sz="1200" b="0" i="0" u="none" strike="noStrike" cap="none" spc="0" baseline="0">
          <a:ln>
            <a:noFill/>
          </a:ln>
          <a:solidFill>
            <a:schemeClr val="tx1"/>
          </a:solidFill>
          <a:uFillTx/>
          <a:latin typeface="+mn-lt"/>
          <a:ea typeface="+mn-ea"/>
          <a:cs typeface="+mn-cs"/>
          <a:sym typeface="Times New Roman"/>
        </a:defRPr>
      </a:lvl2pPr>
      <a:lvl3pPr marL="0" marR="0" indent="0" algn="ctr" defTabSz="449262" rtl="0" latinLnBrk="0">
        <a:lnSpc>
          <a:spcPct val="100000"/>
        </a:lnSpc>
        <a:spcBef>
          <a:spcPts val="0"/>
        </a:spcBef>
        <a:spcAft>
          <a:spcPts val="0"/>
        </a:spcAft>
        <a:buClrTx/>
        <a:buSzTx/>
        <a:buFontTx/>
        <a:buNone/>
        <a:tabLst>
          <a:tab pos="914400" algn="l"/>
          <a:tab pos="1828800" algn="l"/>
          <a:tab pos="2743200" algn="l"/>
          <a:tab pos="3657600" algn="l"/>
          <a:tab pos="4572000" algn="l"/>
          <a:tab pos="5486400" algn="l"/>
          <a:tab pos="6400800" algn="l"/>
          <a:tab pos="7315200" algn="l"/>
          <a:tab pos="8229600" algn="l"/>
          <a:tab pos="9144000" algn="l"/>
          <a:tab pos="10058400" algn="l"/>
        </a:tabLst>
        <a:defRPr sz="1200" b="0" i="0" u="none" strike="noStrike" cap="none" spc="0" baseline="0">
          <a:ln>
            <a:noFill/>
          </a:ln>
          <a:solidFill>
            <a:schemeClr val="tx1"/>
          </a:solidFill>
          <a:uFillTx/>
          <a:latin typeface="+mn-lt"/>
          <a:ea typeface="+mn-ea"/>
          <a:cs typeface="+mn-cs"/>
          <a:sym typeface="Times New Roman"/>
        </a:defRPr>
      </a:lvl3pPr>
      <a:lvl4pPr marL="0" marR="0" indent="0" algn="ctr" defTabSz="449262" rtl="0" latinLnBrk="0">
        <a:lnSpc>
          <a:spcPct val="100000"/>
        </a:lnSpc>
        <a:spcBef>
          <a:spcPts val="0"/>
        </a:spcBef>
        <a:spcAft>
          <a:spcPts val="0"/>
        </a:spcAft>
        <a:buClrTx/>
        <a:buSzTx/>
        <a:buFontTx/>
        <a:buNone/>
        <a:tabLst>
          <a:tab pos="914400" algn="l"/>
          <a:tab pos="1828800" algn="l"/>
          <a:tab pos="2743200" algn="l"/>
          <a:tab pos="3657600" algn="l"/>
          <a:tab pos="4572000" algn="l"/>
          <a:tab pos="5486400" algn="l"/>
          <a:tab pos="6400800" algn="l"/>
          <a:tab pos="7315200" algn="l"/>
          <a:tab pos="8229600" algn="l"/>
          <a:tab pos="9144000" algn="l"/>
          <a:tab pos="10058400" algn="l"/>
        </a:tabLst>
        <a:defRPr sz="1200" b="0" i="0" u="none" strike="noStrike" cap="none" spc="0" baseline="0">
          <a:ln>
            <a:noFill/>
          </a:ln>
          <a:solidFill>
            <a:schemeClr val="tx1"/>
          </a:solidFill>
          <a:uFillTx/>
          <a:latin typeface="+mn-lt"/>
          <a:ea typeface="+mn-ea"/>
          <a:cs typeface="+mn-cs"/>
          <a:sym typeface="Times New Roman"/>
        </a:defRPr>
      </a:lvl4pPr>
      <a:lvl5pPr marL="0" marR="0" indent="0" algn="ctr" defTabSz="449262" rtl="0" latinLnBrk="0">
        <a:lnSpc>
          <a:spcPct val="100000"/>
        </a:lnSpc>
        <a:spcBef>
          <a:spcPts val="0"/>
        </a:spcBef>
        <a:spcAft>
          <a:spcPts val="0"/>
        </a:spcAft>
        <a:buClrTx/>
        <a:buSzTx/>
        <a:buFontTx/>
        <a:buNone/>
        <a:tabLst>
          <a:tab pos="914400" algn="l"/>
          <a:tab pos="1828800" algn="l"/>
          <a:tab pos="2743200" algn="l"/>
          <a:tab pos="3657600" algn="l"/>
          <a:tab pos="4572000" algn="l"/>
          <a:tab pos="5486400" algn="l"/>
          <a:tab pos="6400800" algn="l"/>
          <a:tab pos="7315200" algn="l"/>
          <a:tab pos="8229600" algn="l"/>
          <a:tab pos="9144000" algn="l"/>
          <a:tab pos="10058400" algn="l"/>
        </a:tabLst>
        <a:defRPr sz="1200" b="0" i="0" u="none" strike="noStrike" cap="none" spc="0" baseline="0">
          <a:ln>
            <a:noFill/>
          </a:ln>
          <a:solidFill>
            <a:schemeClr val="tx1"/>
          </a:solidFill>
          <a:uFillTx/>
          <a:latin typeface="+mn-lt"/>
          <a:ea typeface="+mn-ea"/>
          <a:cs typeface="+mn-cs"/>
          <a:sym typeface="Times New Roman"/>
        </a:defRPr>
      </a:lvl5pPr>
      <a:lvl6pPr marL="0" marR="0" indent="0" algn="ctr" defTabSz="449262" rtl="0" latinLnBrk="0">
        <a:lnSpc>
          <a:spcPct val="100000"/>
        </a:lnSpc>
        <a:spcBef>
          <a:spcPts val="0"/>
        </a:spcBef>
        <a:spcAft>
          <a:spcPts val="0"/>
        </a:spcAft>
        <a:buClrTx/>
        <a:buSzTx/>
        <a:buFontTx/>
        <a:buNone/>
        <a:tabLst>
          <a:tab pos="914400" algn="l"/>
          <a:tab pos="1828800" algn="l"/>
          <a:tab pos="2743200" algn="l"/>
          <a:tab pos="3657600" algn="l"/>
          <a:tab pos="4572000" algn="l"/>
          <a:tab pos="5486400" algn="l"/>
          <a:tab pos="6400800" algn="l"/>
          <a:tab pos="7315200" algn="l"/>
          <a:tab pos="8229600" algn="l"/>
          <a:tab pos="9144000" algn="l"/>
          <a:tab pos="10058400" algn="l"/>
        </a:tabLst>
        <a:defRPr sz="1200" b="0" i="0" u="none" strike="noStrike" cap="none" spc="0" baseline="0">
          <a:ln>
            <a:noFill/>
          </a:ln>
          <a:solidFill>
            <a:schemeClr val="tx1"/>
          </a:solidFill>
          <a:uFillTx/>
          <a:latin typeface="+mn-lt"/>
          <a:ea typeface="+mn-ea"/>
          <a:cs typeface="+mn-cs"/>
          <a:sym typeface="Times New Roman"/>
        </a:defRPr>
      </a:lvl6pPr>
      <a:lvl7pPr marL="0" marR="0" indent="0" algn="ctr" defTabSz="449262" rtl="0" latinLnBrk="0">
        <a:lnSpc>
          <a:spcPct val="100000"/>
        </a:lnSpc>
        <a:spcBef>
          <a:spcPts val="0"/>
        </a:spcBef>
        <a:spcAft>
          <a:spcPts val="0"/>
        </a:spcAft>
        <a:buClrTx/>
        <a:buSzTx/>
        <a:buFontTx/>
        <a:buNone/>
        <a:tabLst>
          <a:tab pos="914400" algn="l"/>
          <a:tab pos="1828800" algn="l"/>
          <a:tab pos="2743200" algn="l"/>
          <a:tab pos="3657600" algn="l"/>
          <a:tab pos="4572000" algn="l"/>
          <a:tab pos="5486400" algn="l"/>
          <a:tab pos="6400800" algn="l"/>
          <a:tab pos="7315200" algn="l"/>
          <a:tab pos="8229600" algn="l"/>
          <a:tab pos="9144000" algn="l"/>
          <a:tab pos="10058400" algn="l"/>
        </a:tabLst>
        <a:defRPr sz="1200" b="0" i="0" u="none" strike="noStrike" cap="none" spc="0" baseline="0">
          <a:ln>
            <a:noFill/>
          </a:ln>
          <a:solidFill>
            <a:schemeClr val="tx1"/>
          </a:solidFill>
          <a:uFillTx/>
          <a:latin typeface="+mn-lt"/>
          <a:ea typeface="+mn-ea"/>
          <a:cs typeface="+mn-cs"/>
          <a:sym typeface="Times New Roman"/>
        </a:defRPr>
      </a:lvl7pPr>
      <a:lvl8pPr marL="0" marR="0" indent="0" algn="ctr" defTabSz="449262" rtl="0" latinLnBrk="0">
        <a:lnSpc>
          <a:spcPct val="100000"/>
        </a:lnSpc>
        <a:spcBef>
          <a:spcPts val="0"/>
        </a:spcBef>
        <a:spcAft>
          <a:spcPts val="0"/>
        </a:spcAft>
        <a:buClrTx/>
        <a:buSzTx/>
        <a:buFontTx/>
        <a:buNone/>
        <a:tabLst>
          <a:tab pos="914400" algn="l"/>
          <a:tab pos="1828800" algn="l"/>
          <a:tab pos="2743200" algn="l"/>
          <a:tab pos="3657600" algn="l"/>
          <a:tab pos="4572000" algn="l"/>
          <a:tab pos="5486400" algn="l"/>
          <a:tab pos="6400800" algn="l"/>
          <a:tab pos="7315200" algn="l"/>
          <a:tab pos="8229600" algn="l"/>
          <a:tab pos="9144000" algn="l"/>
          <a:tab pos="10058400" algn="l"/>
        </a:tabLst>
        <a:defRPr sz="1200" b="0" i="0" u="none" strike="noStrike" cap="none" spc="0" baseline="0">
          <a:ln>
            <a:noFill/>
          </a:ln>
          <a:solidFill>
            <a:schemeClr val="tx1"/>
          </a:solidFill>
          <a:uFillTx/>
          <a:latin typeface="+mn-lt"/>
          <a:ea typeface="+mn-ea"/>
          <a:cs typeface="+mn-cs"/>
          <a:sym typeface="Times New Roman"/>
        </a:defRPr>
      </a:lvl8pPr>
      <a:lvl9pPr marL="0" marR="0" indent="0" algn="ctr" defTabSz="449262" rtl="0" latinLnBrk="0">
        <a:lnSpc>
          <a:spcPct val="100000"/>
        </a:lnSpc>
        <a:spcBef>
          <a:spcPts val="0"/>
        </a:spcBef>
        <a:spcAft>
          <a:spcPts val="0"/>
        </a:spcAft>
        <a:buClrTx/>
        <a:buSzTx/>
        <a:buFontTx/>
        <a:buNone/>
        <a:tabLst>
          <a:tab pos="914400" algn="l"/>
          <a:tab pos="1828800" algn="l"/>
          <a:tab pos="2743200" algn="l"/>
          <a:tab pos="3657600" algn="l"/>
          <a:tab pos="4572000" algn="l"/>
          <a:tab pos="5486400" algn="l"/>
          <a:tab pos="6400800" algn="l"/>
          <a:tab pos="7315200" algn="l"/>
          <a:tab pos="8229600" algn="l"/>
          <a:tab pos="9144000" algn="l"/>
          <a:tab pos="10058400" algn="l"/>
        </a:tabLst>
        <a:defRPr sz="1200" b="0" i="0" u="none" strike="noStrike" cap="none" spc="0" baseline="0">
          <a:ln>
            <a:noFill/>
          </a:ln>
          <a:solidFill>
            <a:schemeClr val="tx1"/>
          </a:solidFill>
          <a:uFillTx/>
          <a:latin typeface="+mn-lt"/>
          <a:ea typeface="+mn-ea"/>
          <a:cs typeface="+mn-cs"/>
          <a:sym typeface="Times New Roman"/>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1.ieee802.org/tsn/802-1cq/"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Slide Number"/>
          <p:cNvSpPr txBox="1">
            <a:spLocks noGrp="1"/>
          </p:cNvSpPr>
          <p:nvPr>
            <p:ph type="sldNum" sz="quarter" idx="4294967295"/>
          </p:nvPr>
        </p:nvSpPr>
        <p:spPr>
          <a:xfrm>
            <a:off x="4545803" y="6475412"/>
            <a:ext cx="127001" cy="184027"/>
          </a:xfrm>
          <a:prstGeom prst="rect">
            <a:avLst/>
          </a:prstGeom>
          <a:extLst>
            <a:ext uri="{C572A759-6A51-4108-AA02-DFA0A04FC94B}">
              <ma14:wrappingTextBoxFlag xmlns:mc="http://schemas.openxmlformats.org/markup-compatibility/2006" xmlns:mv="urn:schemas-microsoft-com:mac:vml" xmlns:ma14="http://schemas.microsoft.com/office/mac/drawingml/2011/main" xmlns="" val="1"/>
            </a:ext>
          </a:extLst>
        </p:spPr>
        <p:txBody>
          <a:bodyPr/>
          <a:lstStyle/>
          <a:p>
            <a:fld id="{86CB4B4D-7CA3-9044-876B-883B54F8677D}" type="slidenum">
              <a:rPr/>
              <a:pPr/>
              <a:t>1</a:t>
            </a:fld>
            <a:endParaRPr/>
          </a:p>
        </p:txBody>
      </p:sp>
      <p:sp>
        <p:nvSpPr>
          <p:cNvPr id="90" name="Multiple AP Coordinated Synchronous  Extended Service Set (MACSESS): It's About Time"/>
          <p:cNvSpPr txBox="1">
            <a:spLocks noGrp="1"/>
          </p:cNvSpPr>
          <p:nvPr>
            <p:ph type="title"/>
          </p:nvPr>
        </p:nvSpPr>
        <p:spPr>
          <a:xfrm>
            <a:off x="685800" y="964239"/>
            <a:ext cx="7772400" cy="1905000"/>
          </a:xfrm>
          <a:prstGeom prst="rect">
            <a:avLst/>
          </a:prstGeom>
        </p:spPr>
        <p:txBody>
          <a:bodyPr>
            <a:normAutofit/>
          </a:bodyPr>
          <a:lstStyle/>
          <a:p>
            <a:pPr defTabSz="444768">
              <a:tabLst>
                <a:tab pos="901700" algn="l"/>
                <a:tab pos="1803400" algn="l"/>
                <a:tab pos="2705100" algn="l"/>
                <a:tab pos="3619500" algn="l"/>
                <a:tab pos="4521200" algn="l"/>
                <a:tab pos="5422900" algn="l"/>
                <a:tab pos="6324600" algn="l"/>
                <a:tab pos="7239000" algn="l"/>
                <a:tab pos="8140700" algn="l"/>
                <a:tab pos="9042400" algn="l"/>
                <a:tab pos="9956800" algn="l"/>
              </a:tabLst>
              <a:defRPr sz="3100"/>
            </a:pPr>
            <a:r>
              <a:rPr lang="en-US" dirty="0"/>
              <a:t>Assignment of Temporary Addresses </a:t>
            </a:r>
            <a:endParaRPr dirty="0"/>
          </a:p>
        </p:txBody>
      </p:sp>
      <p:sp>
        <p:nvSpPr>
          <p:cNvPr id="91" name="Date: 2017-03-14"/>
          <p:cNvSpPr txBox="1">
            <a:spLocks noGrp="1"/>
          </p:cNvSpPr>
          <p:nvPr>
            <p:ph type="body" sz="quarter" idx="1"/>
          </p:nvPr>
        </p:nvSpPr>
        <p:spPr>
          <a:xfrm>
            <a:off x="685800" y="2326883"/>
            <a:ext cx="7772400" cy="396882"/>
          </a:xfrm>
          <a:prstGeom prst="rect">
            <a:avLst/>
          </a:prstGeom>
        </p:spPr>
        <p:txBody>
          <a:bodyPr/>
          <a:lstStyle>
            <a:lvl1pPr marL="342900" indent="-342900" algn="ctr">
              <a:lnSpc>
                <a:spcPct val="90000"/>
              </a:lnSpc>
              <a:spcBef>
                <a:spcPts val="500"/>
              </a:spcBef>
              <a:buSzTx/>
              <a:buNone/>
              <a:tabLst>
                <a:tab pos="901700" algn="l"/>
                <a:tab pos="1816100" algn="l"/>
                <a:tab pos="2730500" algn="l"/>
                <a:tab pos="3644900" algn="l"/>
                <a:tab pos="4559300" algn="l"/>
                <a:tab pos="5473700" algn="l"/>
                <a:tab pos="6388100" algn="l"/>
                <a:tab pos="7302500" algn="l"/>
                <a:tab pos="8216900" algn="l"/>
                <a:tab pos="9131300" algn="l"/>
                <a:tab pos="10045700" algn="l"/>
              </a:tabLst>
              <a:defRPr sz="2000"/>
            </a:lvl1pPr>
          </a:lstStyle>
          <a:p>
            <a:r>
              <a:rPr dirty="0"/>
              <a:t>Date: 201</a:t>
            </a:r>
            <a:r>
              <a:rPr lang="en-US" dirty="0"/>
              <a:t>9</a:t>
            </a:r>
            <a:r>
              <a:rPr dirty="0"/>
              <a:t>-0</a:t>
            </a:r>
            <a:r>
              <a:rPr lang="en-US" dirty="0"/>
              <a:t>7</a:t>
            </a:r>
            <a:r>
              <a:rPr dirty="0"/>
              <a:t>-1</a:t>
            </a:r>
            <a:r>
              <a:rPr lang="en-US" dirty="0"/>
              <a:t>7</a:t>
            </a:r>
            <a:endParaRPr dirty="0"/>
          </a:p>
        </p:txBody>
      </p:sp>
      <p:sp>
        <p:nvSpPr>
          <p:cNvPr id="92" name="Authors:"/>
          <p:cNvSpPr txBox="1"/>
          <p:nvPr/>
        </p:nvSpPr>
        <p:spPr>
          <a:xfrm>
            <a:off x="533400" y="3484562"/>
            <a:ext cx="1447800" cy="373469"/>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46079" tIns="46079" rIns="46079" bIns="46079">
            <a:spAutoFit/>
          </a:bodyPr>
          <a:lstStyle>
            <a:lvl1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latin typeface="+mj-lt"/>
                <a:ea typeface="+mj-ea"/>
                <a:cs typeface="+mj-cs"/>
                <a:sym typeface="Times New Roman"/>
              </a:defRPr>
            </a:lvl1pPr>
          </a:lstStyle>
          <a:p>
            <a:r>
              <a:rPr dirty="0"/>
              <a:t>Authors:</a:t>
            </a:r>
          </a:p>
        </p:txBody>
      </p:sp>
      <p:graphicFrame>
        <p:nvGraphicFramePr>
          <p:cNvPr id="93" name="Table"/>
          <p:cNvGraphicFramePr/>
          <p:nvPr/>
        </p:nvGraphicFramePr>
        <p:xfrm>
          <a:off x="733933" y="3921125"/>
          <a:ext cx="7572756" cy="1972636"/>
        </p:xfrm>
        <a:graphic>
          <a:graphicData uri="http://schemas.openxmlformats.org/drawingml/2006/table">
            <a:tbl>
              <a:tblPr firstRow="1" bandRow="1">
                <a:tableStyleId>{4C3C2611-4C71-4FC5-86AE-919BDF0F9419}</a:tableStyleId>
              </a:tblPr>
              <a:tblGrid>
                <a:gridCol w="1547009">
                  <a:extLst>
                    <a:ext uri="{9D8B030D-6E8A-4147-A177-3AD203B41FA5}">
                      <a16:colId xmlns:a16="http://schemas.microsoft.com/office/drawing/2014/main" val="20000"/>
                    </a:ext>
                  </a:extLst>
                </a:gridCol>
                <a:gridCol w="1075662">
                  <a:extLst>
                    <a:ext uri="{9D8B030D-6E8A-4147-A177-3AD203B41FA5}">
                      <a16:colId xmlns:a16="http://schemas.microsoft.com/office/drawing/2014/main" val="20001"/>
                    </a:ext>
                  </a:extLst>
                </a:gridCol>
                <a:gridCol w="2101849">
                  <a:extLst>
                    <a:ext uri="{9D8B030D-6E8A-4147-A177-3AD203B41FA5}">
                      <a16:colId xmlns:a16="http://schemas.microsoft.com/office/drawing/2014/main" val="20002"/>
                    </a:ext>
                  </a:extLst>
                </a:gridCol>
                <a:gridCol w="1016841">
                  <a:extLst>
                    <a:ext uri="{9D8B030D-6E8A-4147-A177-3AD203B41FA5}">
                      <a16:colId xmlns:a16="http://schemas.microsoft.com/office/drawing/2014/main" val="20003"/>
                    </a:ext>
                  </a:extLst>
                </a:gridCol>
                <a:gridCol w="1831395">
                  <a:extLst>
                    <a:ext uri="{9D8B030D-6E8A-4147-A177-3AD203B41FA5}">
                      <a16:colId xmlns:a16="http://schemas.microsoft.com/office/drawing/2014/main" val="20004"/>
                    </a:ext>
                  </a:extLst>
                </a:gridCol>
              </a:tblGrid>
              <a:tr h="493159">
                <a:tc>
                  <a:txBody>
                    <a:bodyPr/>
                    <a:lstStyle/>
                    <a:p>
                      <a:pPr algn="l">
                        <a:defRPr sz="1800" b="0">
                          <a:solidFill>
                            <a:srgbClr val="000000"/>
                          </a:solidFill>
                        </a:defRPr>
                      </a:pPr>
                      <a:r>
                        <a:rPr sz="1200" b="1"/>
                        <a:t>Name</a:t>
                      </a:r>
                    </a:p>
                  </a:txBody>
                  <a:tcPr marL="0" marR="0" marT="0" marB="0" anchor="ctr" horzOverflow="overflow">
                    <a:lnL w="25400">
                      <a:solidFill>
                        <a:srgbClr val="535353"/>
                      </a:solidFill>
                    </a:lnL>
                    <a:lnR w="12700">
                      <a:solidFill>
                        <a:srgbClr val="535353"/>
                      </a:solidFill>
                    </a:lnR>
                    <a:lnT w="25400">
                      <a:solidFill>
                        <a:srgbClr val="535353"/>
                      </a:solidFill>
                    </a:lnT>
                    <a:lnB w="25400">
                      <a:solidFill>
                        <a:srgbClr val="535353"/>
                      </a:solidFill>
                    </a:lnB>
                    <a:noFill/>
                  </a:tcPr>
                </a:tc>
                <a:tc>
                  <a:txBody>
                    <a:bodyPr/>
                    <a:lstStyle/>
                    <a:p>
                      <a:pPr algn="l">
                        <a:defRPr sz="1800" b="0">
                          <a:solidFill>
                            <a:srgbClr val="000000"/>
                          </a:solidFill>
                        </a:defRPr>
                      </a:pPr>
                      <a:r>
                        <a:rPr sz="1200" b="1"/>
                        <a:t>Affiliations</a:t>
                      </a:r>
                    </a:p>
                  </a:txBody>
                  <a:tcPr marL="0" marR="0" marT="0" marB="0" anchor="ctr" horzOverflow="overflow">
                    <a:lnL w="12700">
                      <a:solidFill>
                        <a:srgbClr val="535353"/>
                      </a:solidFill>
                    </a:lnL>
                    <a:lnR w="12700">
                      <a:solidFill>
                        <a:srgbClr val="535353"/>
                      </a:solidFill>
                    </a:lnR>
                    <a:lnT w="25400">
                      <a:solidFill>
                        <a:srgbClr val="535353"/>
                      </a:solidFill>
                    </a:lnT>
                    <a:lnB w="25400">
                      <a:solidFill>
                        <a:srgbClr val="535353"/>
                      </a:solidFill>
                    </a:lnB>
                    <a:noFill/>
                  </a:tcPr>
                </a:tc>
                <a:tc>
                  <a:txBody>
                    <a:bodyPr/>
                    <a:lstStyle/>
                    <a:p>
                      <a:pPr algn="l">
                        <a:defRPr sz="1800" b="0">
                          <a:solidFill>
                            <a:srgbClr val="000000"/>
                          </a:solidFill>
                        </a:defRPr>
                      </a:pPr>
                      <a:r>
                        <a:rPr sz="1200" b="1"/>
                        <a:t>Address</a:t>
                      </a:r>
                    </a:p>
                  </a:txBody>
                  <a:tcPr marL="0" marR="0" marT="0" marB="0" anchor="ctr" horzOverflow="overflow">
                    <a:lnL w="12700">
                      <a:solidFill>
                        <a:srgbClr val="535353"/>
                      </a:solidFill>
                    </a:lnL>
                    <a:lnR w="12700">
                      <a:solidFill>
                        <a:srgbClr val="535353"/>
                      </a:solidFill>
                    </a:lnR>
                    <a:lnT w="25400">
                      <a:solidFill>
                        <a:srgbClr val="535353"/>
                      </a:solidFill>
                    </a:lnT>
                    <a:lnB w="25400">
                      <a:solidFill>
                        <a:srgbClr val="535353"/>
                      </a:solidFill>
                    </a:lnB>
                    <a:noFill/>
                  </a:tcPr>
                </a:tc>
                <a:tc>
                  <a:txBody>
                    <a:bodyPr/>
                    <a:lstStyle/>
                    <a:p>
                      <a:pPr algn="l">
                        <a:defRPr sz="1800" b="0">
                          <a:solidFill>
                            <a:srgbClr val="000000"/>
                          </a:solidFill>
                        </a:defRPr>
                      </a:pPr>
                      <a:r>
                        <a:rPr sz="1200" b="1"/>
                        <a:t>Phone</a:t>
                      </a:r>
                    </a:p>
                  </a:txBody>
                  <a:tcPr marL="0" marR="0" marT="0" marB="0" anchor="ctr" horzOverflow="overflow">
                    <a:lnL w="12700">
                      <a:solidFill>
                        <a:srgbClr val="535353"/>
                      </a:solidFill>
                    </a:lnL>
                    <a:lnR w="12700">
                      <a:solidFill>
                        <a:srgbClr val="535353"/>
                      </a:solidFill>
                    </a:lnR>
                    <a:lnT w="25400">
                      <a:solidFill>
                        <a:srgbClr val="535353"/>
                      </a:solidFill>
                    </a:lnT>
                    <a:lnB w="25400">
                      <a:solidFill>
                        <a:srgbClr val="535353"/>
                      </a:solidFill>
                    </a:lnB>
                    <a:noFill/>
                  </a:tcPr>
                </a:tc>
                <a:tc>
                  <a:txBody>
                    <a:bodyPr/>
                    <a:lstStyle/>
                    <a:p>
                      <a:pPr algn="l">
                        <a:defRPr sz="1800" b="0">
                          <a:solidFill>
                            <a:srgbClr val="000000"/>
                          </a:solidFill>
                        </a:defRPr>
                      </a:pPr>
                      <a:r>
                        <a:rPr sz="1200" b="1"/>
                        <a:t>email</a:t>
                      </a:r>
                    </a:p>
                  </a:txBody>
                  <a:tcPr marL="0" marR="0" marT="0" marB="0" anchor="ctr" horzOverflow="overflow">
                    <a:lnL w="12700">
                      <a:solidFill>
                        <a:srgbClr val="535353"/>
                      </a:solidFill>
                    </a:lnL>
                    <a:lnR w="25400">
                      <a:solidFill>
                        <a:srgbClr val="535353"/>
                      </a:solidFill>
                    </a:lnR>
                    <a:lnT w="25400">
                      <a:solidFill>
                        <a:srgbClr val="535353"/>
                      </a:solidFill>
                    </a:lnT>
                    <a:lnB w="25400">
                      <a:solidFill>
                        <a:srgbClr val="535353"/>
                      </a:solidFill>
                    </a:lnB>
                    <a:noFill/>
                  </a:tcPr>
                </a:tc>
                <a:extLst>
                  <a:ext uri="{0D108BD9-81ED-4DB2-BD59-A6C34878D82A}">
                    <a16:rowId xmlns:a16="http://schemas.microsoft.com/office/drawing/2014/main" val="10000"/>
                  </a:ext>
                </a:extLst>
              </a:tr>
              <a:tr h="493159">
                <a:tc>
                  <a:txBody>
                    <a:bodyPr/>
                    <a:lstStyle/>
                    <a:p>
                      <a:pPr algn="l">
                        <a:defRPr sz="1800"/>
                      </a:pPr>
                      <a:r>
                        <a:rPr sz="1200"/>
                        <a:t>Roger Marks</a:t>
                      </a:r>
                    </a:p>
                  </a:txBody>
                  <a:tcPr marL="0" marR="0" marT="0" marB="0" anchor="ctr" horzOverflow="overflow">
                    <a:lnL w="25400">
                      <a:solidFill>
                        <a:srgbClr val="535353"/>
                      </a:solidFill>
                    </a:lnL>
                    <a:lnR w="12700">
                      <a:solidFill>
                        <a:srgbClr val="535353"/>
                      </a:solidFill>
                    </a:lnR>
                    <a:lnT w="25400">
                      <a:solidFill>
                        <a:srgbClr val="535353"/>
                      </a:solidFill>
                    </a:lnT>
                    <a:lnB w="12700">
                      <a:solidFill>
                        <a:srgbClr val="535353"/>
                      </a:solidFill>
                    </a:lnB>
                    <a:noFill/>
                  </a:tcPr>
                </a:tc>
                <a:tc>
                  <a:txBody>
                    <a:bodyPr/>
                    <a:lstStyle/>
                    <a:p>
                      <a:pPr algn="l">
                        <a:defRPr sz="1800"/>
                      </a:pPr>
                      <a:r>
                        <a:rPr sz="1200"/>
                        <a:t>EthAirNet Associates</a:t>
                      </a:r>
                    </a:p>
                  </a:txBody>
                  <a:tcPr marL="0" marR="0" marT="0" marB="0" anchor="ctr" horzOverflow="overflow">
                    <a:lnL w="12700">
                      <a:solidFill>
                        <a:srgbClr val="535353"/>
                      </a:solidFill>
                    </a:lnL>
                    <a:lnR w="12700">
                      <a:solidFill>
                        <a:srgbClr val="535353"/>
                      </a:solidFill>
                    </a:lnR>
                    <a:lnT w="25400">
                      <a:solidFill>
                        <a:srgbClr val="535353"/>
                      </a:solidFill>
                    </a:lnT>
                    <a:lnB w="12700">
                      <a:solidFill>
                        <a:srgbClr val="535353"/>
                      </a:solidFill>
                    </a:lnB>
                    <a:noFill/>
                  </a:tcPr>
                </a:tc>
                <a:tc>
                  <a:txBody>
                    <a:bodyPr/>
                    <a:lstStyle/>
                    <a:p>
                      <a:pPr algn="l">
                        <a:defRPr sz="1800"/>
                      </a:pPr>
                      <a:r>
                        <a:rPr sz="1200"/>
                        <a:t>Denver, CO, USA</a:t>
                      </a:r>
                    </a:p>
                  </a:txBody>
                  <a:tcPr marL="0" marR="0" marT="0" marB="0" anchor="ctr" horzOverflow="overflow">
                    <a:lnL w="12700">
                      <a:solidFill>
                        <a:srgbClr val="535353"/>
                      </a:solidFill>
                    </a:lnL>
                    <a:lnR w="12700">
                      <a:solidFill>
                        <a:srgbClr val="535353"/>
                      </a:solidFill>
                    </a:lnR>
                    <a:lnT w="25400">
                      <a:solidFill>
                        <a:srgbClr val="535353"/>
                      </a:solidFill>
                    </a:lnT>
                    <a:lnB w="12700">
                      <a:solidFill>
                        <a:srgbClr val="535353"/>
                      </a:solidFill>
                    </a:lnB>
                    <a:noFill/>
                  </a:tcPr>
                </a:tc>
                <a:tc>
                  <a:txBody>
                    <a:bodyPr/>
                    <a:lstStyle/>
                    <a:p>
                      <a:pPr algn="l">
                        <a:defRPr sz="1800"/>
                      </a:pPr>
                      <a:r>
                        <a:rPr sz="1200"/>
                        <a:t>1-802-capable</a:t>
                      </a:r>
                    </a:p>
                  </a:txBody>
                  <a:tcPr marL="0" marR="0" marT="0" marB="0" anchor="ctr" horzOverflow="overflow">
                    <a:lnL w="12700">
                      <a:solidFill>
                        <a:srgbClr val="535353"/>
                      </a:solidFill>
                    </a:lnL>
                    <a:lnR w="12700">
                      <a:solidFill>
                        <a:srgbClr val="535353"/>
                      </a:solidFill>
                    </a:lnR>
                    <a:lnT w="25400">
                      <a:solidFill>
                        <a:srgbClr val="535353"/>
                      </a:solidFill>
                    </a:lnT>
                    <a:lnB w="12700">
                      <a:solidFill>
                        <a:srgbClr val="535353"/>
                      </a:solidFill>
                    </a:lnB>
                    <a:noFill/>
                  </a:tcPr>
                </a:tc>
                <a:tc>
                  <a:txBody>
                    <a:bodyPr/>
                    <a:lstStyle/>
                    <a:p>
                      <a:pPr algn="l">
                        <a:defRPr sz="1800"/>
                      </a:pPr>
                      <a:r>
                        <a:rPr sz="1200"/>
                        <a:t>roger@ethair.net</a:t>
                      </a:r>
                    </a:p>
                  </a:txBody>
                  <a:tcPr marL="0" marR="0" marT="0" marB="0" anchor="ctr" horzOverflow="overflow">
                    <a:lnL w="12700">
                      <a:solidFill>
                        <a:srgbClr val="535353"/>
                      </a:solidFill>
                    </a:lnL>
                    <a:lnR w="25400">
                      <a:solidFill>
                        <a:srgbClr val="535353"/>
                      </a:solidFill>
                    </a:lnR>
                    <a:lnT w="25400">
                      <a:solidFill>
                        <a:srgbClr val="535353"/>
                      </a:solidFill>
                    </a:lnT>
                    <a:lnB w="12700">
                      <a:solidFill>
                        <a:srgbClr val="535353"/>
                      </a:solidFill>
                    </a:lnB>
                    <a:noFill/>
                  </a:tcPr>
                </a:tc>
                <a:extLst>
                  <a:ext uri="{0D108BD9-81ED-4DB2-BD59-A6C34878D82A}">
                    <a16:rowId xmlns:a16="http://schemas.microsoft.com/office/drawing/2014/main" val="10001"/>
                  </a:ext>
                </a:extLst>
              </a:tr>
              <a:tr h="493159">
                <a:tc>
                  <a:txBody>
                    <a:bodyPr/>
                    <a:lstStyle/>
                    <a:p>
                      <a:pPr algn="l"/>
                      <a:endParaRPr/>
                    </a:p>
                  </a:txBody>
                  <a:tcPr marL="0" marR="0" marT="0" marB="0" anchor="ctr" horzOverflow="overflow">
                    <a:lnL w="25400">
                      <a:solidFill>
                        <a:srgbClr val="535353"/>
                      </a:solidFill>
                    </a:lnL>
                    <a:lnR w="12700">
                      <a:solidFill>
                        <a:srgbClr val="535353"/>
                      </a:solidFill>
                    </a:lnR>
                    <a:lnT w="12700">
                      <a:solidFill>
                        <a:srgbClr val="535353"/>
                      </a:solidFill>
                    </a:lnT>
                    <a:lnB w="12700">
                      <a:solidFill>
                        <a:srgbClr val="535353"/>
                      </a:solidFill>
                    </a:lnB>
                    <a:noFill/>
                  </a:tcPr>
                </a:tc>
                <a:tc>
                  <a:txBody>
                    <a:bodyPr/>
                    <a:lstStyle/>
                    <a:p>
                      <a:pPr algn="l"/>
                      <a:endParaRPr/>
                    </a:p>
                  </a:txBody>
                  <a:tcPr marL="0" marR="0" marT="0" marB="0" anchor="ctr" horzOverflow="overflow">
                    <a:lnL w="12700">
                      <a:solidFill>
                        <a:srgbClr val="535353"/>
                      </a:solidFill>
                    </a:lnL>
                    <a:lnR w="12700">
                      <a:solidFill>
                        <a:srgbClr val="535353"/>
                      </a:solidFill>
                    </a:lnR>
                    <a:lnT w="12700">
                      <a:solidFill>
                        <a:srgbClr val="535353"/>
                      </a:solidFill>
                    </a:lnT>
                    <a:lnB w="12700">
                      <a:solidFill>
                        <a:srgbClr val="535353"/>
                      </a:solidFill>
                    </a:lnB>
                    <a:noFill/>
                  </a:tcPr>
                </a:tc>
                <a:tc>
                  <a:txBody>
                    <a:bodyPr/>
                    <a:lstStyle/>
                    <a:p>
                      <a:pPr algn="l"/>
                      <a:endParaRPr/>
                    </a:p>
                  </a:txBody>
                  <a:tcPr marL="0" marR="0" marT="0" marB="0" anchor="ctr" horzOverflow="overflow">
                    <a:lnL w="12700">
                      <a:solidFill>
                        <a:srgbClr val="535353"/>
                      </a:solidFill>
                    </a:lnL>
                    <a:lnR w="12700">
                      <a:solidFill>
                        <a:srgbClr val="535353"/>
                      </a:solidFill>
                    </a:lnR>
                    <a:lnT w="12700">
                      <a:solidFill>
                        <a:srgbClr val="535353"/>
                      </a:solidFill>
                    </a:lnT>
                    <a:lnB w="12700">
                      <a:solidFill>
                        <a:srgbClr val="535353"/>
                      </a:solidFill>
                    </a:lnB>
                    <a:noFill/>
                  </a:tcPr>
                </a:tc>
                <a:tc>
                  <a:txBody>
                    <a:bodyPr/>
                    <a:lstStyle/>
                    <a:p>
                      <a:pPr algn="l"/>
                      <a:endParaRPr/>
                    </a:p>
                  </a:txBody>
                  <a:tcPr marL="0" marR="0" marT="0" marB="0" anchor="ctr" horzOverflow="overflow">
                    <a:lnL w="12700">
                      <a:solidFill>
                        <a:srgbClr val="535353"/>
                      </a:solidFill>
                    </a:lnL>
                    <a:lnR w="12700">
                      <a:solidFill>
                        <a:srgbClr val="535353"/>
                      </a:solidFill>
                    </a:lnR>
                    <a:lnT w="12700">
                      <a:solidFill>
                        <a:srgbClr val="535353"/>
                      </a:solidFill>
                    </a:lnT>
                    <a:lnB w="12700">
                      <a:solidFill>
                        <a:srgbClr val="535353"/>
                      </a:solidFill>
                    </a:lnB>
                    <a:noFill/>
                  </a:tcPr>
                </a:tc>
                <a:tc>
                  <a:txBody>
                    <a:bodyPr/>
                    <a:lstStyle/>
                    <a:p>
                      <a:pPr algn="l"/>
                      <a:endParaRPr/>
                    </a:p>
                  </a:txBody>
                  <a:tcPr marL="0" marR="0" marT="0" marB="0" anchor="ctr" horzOverflow="overflow">
                    <a:lnL w="12700">
                      <a:solidFill>
                        <a:srgbClr val="535353"/>
                      </a:solidFill>
                    </a:lnL>
                    <a:lnR w="25400">
                      <a:solidFill>
                        <a:srgbClr val="535353"/>
                      </a:solidFill>
                    </a:lnR>
                    <a:lnT w="12700">
                      <a:solidFill>
                        <a:srgbClr val="535353"/>
                      </a:solidFill>
                    </a:lnT>
                    <a:lnB w="12700">
                      <a:solidFill>
                        <a:srgbClr val="535353"/>
                      </a:solidFill>
                    </a:lnB>
                    <a:noFill/>
                  </a:tcPr>
                </a:tc>
                <a:extLst>
                  <a:ext uri="{0D108BD9-81ED-4DB2-BD59-A6C34878D82A}">
                    <a16:rowId xmlns:a16="http://schemas.microsoft.com/office/drawing/2014/main" val="10002"/>
                  </a:ext>
                </a:extLst>
              </a:tr>
              <a:tr h="493159">
                <a:tc>
                  <a:txBody>
                    <a:bodyPr/>
                    <a:lstStyle/>
                    <a:p>
                      <a:pPr algn="l"/>
                      <a:endParaRPr dirty="0"/>
                    </a:p>
                  </a:txBody>
                  <a:tcPr marL="0" marR="0" marT="0" marB="0" anchor="ctr" horzOverflow="overflow">
                    <a:lnL w="25400">
                      <a:solidFill>
                        <a:srgbClr val="535353"/>
                      </a:solidFill>
                    </a:lnL>
                    <a:lnR w="12700">
                      <a:solidFill>
                        <a:srgbClr val="535353"/>
                      </a:solidFill>
                    </a:lnR>
                    <a:lnT w="12700">
                      <a:solidFill>
                        <a:srgbClr val="535353"/>
                      </a:solidFill>
                    </a:lnT>
                    <a:lnB w="25400">
                      <a:solidFill>
                        <a:srgbClr val="535353"/>
                      </a:solidFill>
                    </a:lnB>
                    <a:noFill/>
                  </a:tcPr>
                </a:tc>
                <a:tc>
                  <a:txBody>
                    <a:bodyPr/>
                    <a:lstStyle/>
                    <a:p>
                      <a:pPr algn="l"/>
                      <a:endParaRPr/>
                    </a:p>
                  </a:txBody>
                  <a:tcPr marL="0" marR="0" marT="0" marB="0" anchor="ctr" horzOverflow="overflow">
                    <a:lnL w="12700">
                      <a:solidFill>
                        <a:srgbClr val="535353"/>
                      </a:solidFill>
                    </a:lnL>
                    <a:lnR w="12700">
                      <a:solidFill>
                        <a:srgbClr val="535353"/>
                      </a:solidFill>
                    </a:lnR>
                    <a:lnT w="12700">
                      <a:solidFill>
                        <a:srgbClr val="535353"/>
                      </a:solidFill>
                    </a:lnT>
                    <a:lnB w="25400">
                      <a:solidFill>
                        <a:srgbClr val="535353"/>
                      </a:solidFill>
                    </a:lnB>
                    <a:noFill/>
                  </a:tcPr>
                </a:tc>
                <a:tc>
                  <a:txBody>
                    <a:bodyPr/>
                    <a:lstStyle/>
                    <a:p>
                      <a:pPr algn="l"/>
                      <a:endParaRPr/>
                    </a:p>
                  </a:txBody>
                  <a:tcPr marL="0" marR="0" marT="0" marB="0" anchor="ctr" horzOverflow="overflow">
                    <a:lnL w="12700">
                      <a:solidFill>
                        <a:srgbClr val="535353"/>
                      </a:solidFill>
                    </a:lnL>
                    <a:lnR w="12700">
                      <a:solidFill>
                        <a:srgbClr val="535353"/>
                      </a:solidFill>
                    </a:lnR>
                    <a:lnT w="12700">
                      <a:solidFill>
                        <a:srgbClr val="535353"/>
                      </a:solidFill>
                    </a:lnT>
                    <a:lnB w="25400">
                      <a:solidFill>
                        <a:srgbClr val="535353"/>
                      </a:solidFill>
                    </a:lnB>
                    <a:noFill/>
                  </a:tcPr>
                </a:tc>
                <a:tc>
                  <a:txBody>
                    <a:bodyPr/>
                    <a:lstStyle/>
                    <a:p>
                      <a:pPr algn="l"/>
                      <a:endParaRPr/>
                    </a:p>
                  </a:txBody>
                  <a:tcPr marL="0" marR="0" marT="0" marB="0" anchor="ctr" horzOverflow="overflow">
                    <a:lnL w="12700">
                      <a:solidFill>
                        <a:srgbClr val="535353"/>
                      </a:solidFill>
                    </a:lnL>
                    <a:lnR w="12700">
                      <a:solidFill>
                        <a:srgbClr val="535353"/>
                      </a:solidFill>
                    </a:lnR>
                    <a:lnT w="12700">
                      <a:solidFill>
                        <a:srgbClr val="535353"/>
                      </a:solidFill>
                    </a:lnT>
                    <a:lnB w="25400">
                      <a:solidFill>
                        <a:srgbClr val="535353"/>
                      </a:solidFill>
                    </a:lnB>
                    <a:noFill/>
                  </a:tcPr>
                </a:tc>
                <a:tc>
                  <a:txBody>
                    <a:bodyPr/>
                    <a:lstStyle/>
                    <a:p>
                      <a:pPr algn="l"/>
                      <a:endParaRPr dirty="0"/>
                    </a:p>
                  </a:txBody>
                  <a:tcPr marL="0" marR="0" marT="0" marB="0" anchor="ctr" horzOverflow="overflow">
                    <a:lnL w="12700">
                      <a:solidFill>
                        <a:srgbClr val="535353"/>
                      </a:solidFill>
                    </a:lnL>
                    <a:lnR w="25400">
                      <a:solidFill>
                        <a:srgbClr val="535353"/>
                      </a:solidFill>
                    </a:lnR>
                    <a:lnT w="12700">
                      <a:solidFill>
                        <a:srgbClr val="535353"/>
                      </a:solidFill>
                    </a:lnT>
                    <a:lnB w="25400">
                      <a:solidFill>
                        <a:srgbClr val="535353"/>
                      </a:solidFill>
                    </a:lnB>
                    <a:noFill/>
                  </a:tcPr>
                </a:tc>
                <a:extLst>
                  <a:ext uri="{0D108BD9-81ED-4DB2-BD59-A6C34878D82A}">
                    <a16:rowId xmlns:a16="http://schemas.microsoft.com/office/drawing/2014/main" val="10003"/>
                  </a:ext>
                </a:extLst>
              </a:tr>
            </a:tbl>
          </a:graphicData>
        </a:graphic>
      </p:graphicFrame>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Slide Number"/>
          <p:cNvSpPr txBox="1">
            <a:spLocks noGrp="1"/>
          </p:cNvSpPr>
          <p:nvPr>
            <p:ph type="sldNum" sz="quarter" idx="4294967295"/>
          </p:nvPr>
        </p:nvSpPr>
        <p:spPr>
          <a:xfrm>
            <a:off x="4545803" y="6475412"/>
            <a:ext cx="127001" cy="184027"/>
          </a:xfrm>
          <a:prstGeom prst="rect">
            <a:avLst/>
          </a:prstGeom>
          <a:extLst>
            <a:ext uri="{C572A759-6A51-4108-AA02-DFA0A04FC94B}">
              <ma14:wrappingTextBoxFlag xmlns:mc="http://schemas.openxmlformats.org/markup-compatibility/2006" xmlns:mv="urn:schemas-microsoft-com:mac:vml" xmlns:ma14="http://schemas.microsoft.com/office/mac/drawingml/2011/main" xmlns="" val="1"/>
            </a:ext>
          </a:extLst>
        </p:spPr>
        <p:txBody>
          <a:bodyPr/>
          <a:lstStyle/>
          <a:p>
            <a:fld id="{86CB4B4D-7CA3-9044-876B-883B54F8677D}" type="slidenum">
              <a:rPr/>
              <a:pPr/>
              <a:t>10</a:t>
            </a:fld>
            <a:endParaRPr/>
          </a:p>
        </p:txBody>
      </p:sp>
      <p:pic>
        <p:nvPicPr>
          <p:cNvPr id="3" name="Picture 2">
            <a:extLst>
              <a:ext uri="{FF2B5EF4-FFF2-40B4-BE49-F238E27FC236}">
                <a16:creationId xmlns:a16="http://schemas.microsoft.com/office/drawing/2014/main" id="{963CB1FE-B945-2E48-9AC3-15D258A464FD}"/>
              </a:ext>
            </a:extLst>
          </p:cNvPr>
          <p:cNvPicPr>
            <a:picLocks noChangeAspect="1"/>
          </p:cNvPicPr>
          <p:nvPr/>
        </p:nvPicPr>
        <p:blipFill>
          <a:blip r:embed="rId2"/>
          <a:stretch>
            <a:fillRect/>
          </a:stretch>
        </p:blipFill>
        <p:spPr>
          <a:xfrm>
            <a:off x="1777607" y="744583"/>
            <a:ext cx="5606736" cy="5730829"/>
          </a:xfrm>
          <a:prstGeom prst="rect">
            <a:avLst/>
          </a:prstGeom>
        </p:spPr>
      </p:pic>
    </p:spTree>
    <p:extLst>
      <p:ext uri="{BB962C8B-B14F-4D97-AF65-F5344CB8AC3E}">
        <p14:creationId xmlns:p14="http://schemas.microsoft.com/office/powerpoint/2010/main" val="2164742547"/>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Slide Number"/>
          <p:cNvSpPr txBox="1">
            <a:spLocks noGrp="1"/>
          </p:cNvSpPr>
          <p:nvPr>
            <p:ph type="sldNum" sz="quarter" idx="4294967295"/>
          </p:nvPr>
        </p:nvSpPr>
        <p:spPr>
          <a:xfrm>
            <a:off x="4545803" y="6475412"/>
            <a:ext cx="127001" cy="184027"/>
          </a:xfrm>
          <a:prstGeom prst="rect">
            <a:avLst/>
          </a:prstGeom>
          <a:extLst>
            <a:ext uri="{C572A759-6A51-4108-AA02-DFA0A04FC94B}">
              <ma14:wrappingTextBoxFlag xmlns:mc="http://schemas.openxmlformats.org/markup-compatibility/2006" xmlns:mv="urn:schemas-microsoft-com:mac:vml" xmlns:ma14="http://schemas.microsoft.com/office/mac/drawingml/2011/main" xmlns="" val="1"/>
            </a:ext>
          </a:extLst>
        </p:spPr>
        <p:txBody>
          <a:bodyPr/>
          <a:lstStyle/>
          <a:p>
            <a:fld id="{86CB4B4D-7CA3-9044-876B-883B54F8677D}" type="slidenum">
              <a:rPr/>
              <a:pPr/>
              <a:t>11</a:t>
            </a:fld>
            <a:endParaRPr/>
          </a:p>
        </p:txBody>
      </p:sp>
      <p:pic>
        <p:nvPicPr>
          <p:cNvPr id="2" name="Picture 1">
            <a:extLst>
              <a:ext uri="{FF2B5EF4-FFF2-40B4-BE49-F238E27FC236}">
                <a16:creationId xmlns:a16="http://schemas.microsoft.com/office/drawing/2014/main" id="{1BAAE663-2234-C348-B613-2FB6395D81F4}"/>
              </a:ext>
            </a:extLst>
          </p:cNvPr>
          <p:cNvPicPr>
            <a:picLocks noChangeAspect="1"/>
          </p:cNvPicPr>
          <p:nvPr/>
        </p:nvPicPr>
        <p:blipFill>
          <a:blip r:embed="rId2"/>
          <a:stretch>
            <a:fillRect/>
          </a:stretch>
        </p:blipFill>
        <p:spPr>
          <a:xfrm>
            <a:off x="1788544" y="671231"/>
            <a:ext cx="5678500" cy="5804182"/>
          </a:xfrm>
          <a:prstGeom prst="rect">
            <a:avLst/>
          </a:prstGeom>
        </p:spPr>
      </p:pic>
    </p:spTree>
    <p:extLst>
      <p:ext uri="{BB962C8B-B14F-4D97-AF65-F5344CB8AC3E}">
        <p14:creationId xmlns:p14="http://schemas.microsoft.com/office/powerpoint/2010/main" val="1514552652"/>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Slide Number"/>
          <p:cNvSpPr txBox="1">
            <a:spLocks noGrp="1"/>
          </p:cNvSpPr>
          <p:nvPr>
            <p:ph type="sldNum" sz="quarter" idx="4294967295"/>
          </p:nvPr>
        </p:nvSpPr>
        <p:spPr>
          <a:xfrm>
            <a:off x="4545803" y="6475412"/>
            <a:ext cx="127001" cy="184027"/>
          </a:xfrm>
          <a:prstGeom prst="rect">
            <a:avLst/>
          </a:prstGeom>
          <a:extLst>
            <a:ext uri="{C572A759-6A51-4108-AA02-DFA0A04FC94B}">
              <ma14:wrappingTextBoxFlag xmlns:mc="http://schemas.openxmlformats.org/markup-compatibility/2006" xmlns:mv="urn:schemas-microsoft-com:mac:vml" xmlns:ma14="http://schemas.microsoft.com/office/mac/drawingml/2011/main" xmlns="" val="1"/>
            </a:ext>
          </a:extLst>
        </p:spPr>
        <p:txBody>
          <a:bodyPr/>
          <a:lstStyle/>
          <a:p>
            <a:fld id="{86CB4B4D-7CA3-9044-876B-883B54F8677D}" type="slidenum">
              <a:rPr/>
              <a:pPr/>
              <a:t>12</a:t>
            </a:fld>
            <a:endParaRPr/>
          </a:p>
        </p:txBody>
      </p:sp>
      <p:pic>
        <p:nvPicPr>
          <p:cNvPr id="4" name="Picture 3">
            <a:extLst>
              <a:ext uri="{FF2B5EF4-FFF2-40B4-BE49-F238E27FC236}">
                <a16:creationId xmlns:a16="http://schemas.microsoft.com/office/drawing/2014/main" id="{AE9BBD72-755E-D14F-B472-0FCC5FFFCF67}"/>
              </a:ext>
            </a:extLst>
          </p:cNvPr>
          <p:cNvPicPr>
            <a:picLocks noChangeAspect="1"/>
          </p:cNvPicPr>
          <p:nvPr/>
        </p:nvPicPr>
        <p:blipFill>
          <a:blip r:embed="rId2"/>
          <a:stretch>
            <a:fillRect/>
          </a:stretch>
        </p:blipFill>
        <p:spPr>
          <a:xfrm>
            <a:off x="860449" y="726441"/>
            <a:ext cx="7497707" cy="5748971"/>
          </a:xfrm>
          <a:prstGeom prst="rect">
            <a:avLst/>
          </a:prstGeom>
        </p:spPr>
      </p:pic>
    </p:spTree>
    <p:extLst>
      <p:ext uri="{BB962C8B-B14F-4D97-AF65-F5344CB8AC3E}">
        <p14:creationId xmlns:p14="http://schemas.microsoft.com/office/powerpoint/2010/main" val="3825544590"/>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 name="Abstract"/>
          <p:cNvSpPr txBox="1">
            <a:spLocks noGrp="1"/>
          </p:cNvSpPr>
          <p:nvPr>
            <p:ph type="title"/>
          </p:nvPr>
        </p:nvSpPr>
        <p:spPr>
          <a:xfrm>
            <a:off x="152400" y="685801"/>
            <a:ext cx="8839200" cy="609601"/>
          </a:xfrm>
          <a:prstGeom prst="rect">
            <a:avLst/>
          </a:prstGeom>
        </p:spPr>
        <p:txBody>
          <a:bodyPr/>
          <a:lstStyle/>
          <a:p>
            <a:r>
              <a:t>Summary</a:t>
            </a:r>
          </a:p>
        </p:txBody>
      </p:sp>
      <p:sp>
        <p:nvSpPr>
          <p:cNvPr id="241" name="Text Placeholder 9"/>
          <p:cNvSpPr txBox="1">
            <a:spLocks noGrp="1"/>
          </p:cNvSpPr>
          <p:nvPr>
            <p:ph type="body" idx="1"/>
          </p:nvPr>
        </p:nvSpPr>
        <p:spPr>
          <a:xfrm>
            <a:off x="134704" y="1374775"/>
            <a:ext cx="8874592" cy="5021263"/>
          </a:xfrm>
          <a:prstGeom prst="rect">
            <a:avLst/>
          </a:prstGeom>
        </p:spPr>
        <p:txBody>
          <a:bodyPr/>
          <a:lstStyle/>
          <a:p>
            <a:pPr marL="226313" indent="-226313" defTabSz="444768">
              <a:spcBef>
                <a:spcPts val="500"/>
              </a:spcBef>
              <a:defRPr sz="2300"/>
            </a:pPr>
            <a:r>
              <a:rPr dirty="0"/>
              <a:t>The local address space is huge and valuable.</a:t>
            </a:r>
          </a:p>
          <a:p>
            <a:pPr marL="226313" indent="-226313" defTabSz="444768">
              <a:spcBef>
                <a:spcPts val="500"/>
              </a:spcBef>
              <a:defRPr sz="2300"/>
            </a:pPr>
            <a:r>
              <a:rPr lang="en-US" dirty="0"/>
              <a:t>Wireless LANs serve many purposes.</a:t>
            </a:r>
          </a:p>
          <a:p>
            <a:pPr marL="226313" indent="-226313" defTabSz="444768">
              <a:spcBef>
                <a:spcPts val="500"/>
              </a:spcBef>
              <a:defRPr sz="2300"/>
            </a:pPr>
            <a:r>
              <a:rPr lang="en-US" dirty="0"/>
              <a:t>In a single wireless LAN, the address space is shared by many types of devices with different needs.</a:t>
            </a:r>
          </a:p>
          <a:p>
            <a:pPr marL="226313" indent="-226313" defTabSz="444768">
              <a:spcBef>
                <a:spcPts val="500"/>
              </a:spcBef>
              <a:defRPr sz="2300"/>
            </a:pPr>
            <a:r>
              <a:rPr lang="en-US" sz="2300" dirty="0"/>
              <a:t>Let’s make room for multiple schemes to flourish and serve multiple purposes</a:t>
            </a:r>
            <a:r>
              <a:rPr lang="en-US" dirty="0"/>
              <a:t>.</a:t>
            </a:r>
            <a:endParaRPr dirty="0"/>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 name="Abstract"/>
          <p:cNvSpPr txBox="1">
            <a:spLocks noGrp="1"/>
          </p:cNvSpPr>
          <p:nvPr>
            <p:ph type="title"/>
          </p:nvPr>
        </p:nvSpPr>
        <p:spPr>
          <a:xfrm>
            <a:off x="152400" y="685801"/>
            <a:ext cx="8839200" cy="609601"/>
          </a:xfrm>
          <a:prstGeom prst="rect">
            <a:avLst/>
          </a:prstGeom>
        </p:spPr>
        <p:txBody>
          <a:bodyPr/>
          <a:lstStyle/>
          <a:p>
            <a:r>
              <a:rPr lang="en-US" dirty="0"/>
              <a:t>References</a:t>
            </a:r>
            <a:endParaRPr dirty="0"/>
          </a:p>
        </p:txBody>
      </p:sp>
      <p:sp>
        <p:nvSpPr>
          <p:cNvPr id="241" name="Text Placeholder 9"/>
          <p:cNvSpPr txBox="1">
            <a:spLocks noGrp="1"/>
          </p:cNvSpPr>
          <p:nvPr>
            <p:ph type="body" idx="1"/>
          </p:nvPr>
        </p:nvSpPr>
        <p:spPr>
          <a:xfrm>
            <a:off x="134704" y="1374775"/>
            <a:ext cx="8874592" cy="5021263"/>
          </a:xfrm>
          <a:prstGeom prst="rect">
            <a:avLst/>
          </a:prstGeom>
        </p:spPr>
        <p:txBody>
          <a:bodyPr>
            <a:normAutofit fontScale="92500"/>
          </a:bodyPr>
          <a:lstStyle/>
          <a:p>
            <a:pPr marL="0" indent="0">
              <a:buNone/>
            </a:pPr>
            <a:r>
              <a:rPr lang="en-US" dirty="0"/>
              <a:t>[1] R. Marks, “Local MAC Addresses in the Overview and Architecture based on IEEE </a:t>
            </a:r>
            <a:r>
              <a:rPr lang="en-US" dirty="0" err="1"/>
              <a:t>Std</a:t>
            </a:r>
            <a:r>
              <a:rPr lang="en-US" dirty="0"/>
              <a:t> 802c,” 2017-09-13 (IEEE 802.11-17/1466r01)</a:t>
            </a:r>
          </a:p>
          <a:p>
            <a:pPr marL="0" indent="0">
              <a:buNone/>
            </a:pPr>
            <a:r>
              <a:rPr lang="en-US" dirty="0"/>
              <a:t>[2] IEEE Std 802c: IEEE Standard for Local and Metropolitan Area Networks: Overview and Architecture – Amendment 2: Local Medium Access Control (MAC) Address Usage (2017-06-15)</a:t>
            </a:r>
          </a:p>
          <a:p>
            <a:pPr marL="0" indent="0">
              <a:buNone/>
            </a:pPr>
            <a:r>
              <a:rPr lang="en-US" dirty="0"/>
              <a:t>[3] IEEE Project P802.1CQ, Multicast and Local Address Assignment &lt;https://1.ieee802.org/</a:t>
            </a:r>
            <a:r>
              <a:rPr lang="en-US" dirty="0" err="1"/>
              <a:t>tsn</a:t>
            </a:r>
            <a:r>
              <a:rPr lang="en-US" dirty="0"/>
              <a:t>/802-1cq&gt;</a:t>
            </a:r>
          </a:p>
          <a:p>
            <a:pPr marL="0" indent="0">
              <a:buNone/>
            </a:pPr>
            <a:r>
              <a:rPr lang="en-US" dirty="0"/>
              <a:t>[4] R. Marks, A. de la Oliva, S. McCann, and M. Hamilton, “MAC Address Policy ANQP,” 2019-07-08 (IEEE 802.11-19/0286r7)</a:t>
            </a:r>
          </a:p>
          <a:p>
            <a:pPr marL="0" indent="0">
              <a:buNone/>
            </a:pPr>
            <a:r>
              <a:rPr lang="en-US" dirty="0"/>
              <a:t>[5] R. Marks, “Illustrations of Local MAC Address Policy ANQP</a:t>
            </a:r>
            <a:br>
              <a:rPr lang="en-US" dirty="0"/>
            </a:br>
            <a:r>
              <a:rPr lang="en-US" dirty="0"/>
              <a:t>Proposal,” 2019-07-16 (IEEE 802.11-19-1307r00) </a:t>
            </a:r>
          </a:p>
          <a:p>
            <a:pPr marL="0" indent="0">
              <a:buNone/>
            </a:pPr>
            <a:r>
              <a:rPr lang="en-US" dirty="0"/>
              <a:t>[6] R. Marks, “Temporary Addresses,” 2019-05-13 (IEEE 802.11-19-0884r00) </a:t>
            </a:r>
          </a:p>
        </p:txBody>
      </p:sp>
    </p:spTree>
    <p:extLst>
      <p:ext uri="{BB962C8B-B14F-4D97-AF65-F5344CB8AC3E}">
        <p14:creationId xmlns:p14="http://schemas.microsoft.com/office/powerpoint/2010/main" val="3443511057"/>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Slide Number"/>
          <p:cNvSpPr txBox="1">
            <a:spLocks noGrp="1"/>
          </p:cNvSpPr>
          <p:nvPr>
            <p:ph type="sldNum" sz="quarter" idx="4294967295"/>
          </p:nvPr>
        </p:nvSpPr>
        <p:spPr>
          <a:xfrm>
            <a:off x="4545803" y="6475412"/>
            <a:ext cx="127001" cy="184027"/>
          </a:xfrm>
          <a:prstGeom prst="rect">
            <a:avLst/>
          </a:prstGeom>
          <a:extLst>
            <a:ext uri="{C572A759-6A51-4108-AA02-DFA0A04FC94B}">
              <ma14:wrappingTextBoxFlag xmlns:mc="http://schemas.openxmlformats.org/markup-compatibility/2006" xmlns:mv="urn:schemas-microsoft-com:mac:vml" xmlns:ma14="http://schemas.microsoft.com/office/mac/drawingml/2011/main" xmlns="" val="1"/>
            </a:ext>
          </a:extLst>
        </p:spPr>
        <p:txBody>
          <a:bodyPr/>
          <a:lstStyle/>
          <a:p>
            <a:fld id="{86CB4B4D-7CA3-9044-876B-883B54F8677D}" type="slidenum">
              <a:rPr/>
              <a:pPr/>
              <a:t>2</a:t>
            </a:fld>
            <a:endParaRPr/>
          </a:p>
        </p:txBody>
      </p:sp>
      <p:sp>
        <p:nvSpPr>
          <p:cNvPr id="96" name="Abstract"/>
          <p:cNvSpPr txBox="1">
            <a:spLocks noGrp="1"/>
          </p:cNvSpPr>
          <p:nvPr>
            <p:ph type="title"/>
          </p:nvPr>
        </p:nvSpPr>
        <p:spPr>
          <a:xfrm>
            <a:off x="685800" y="685800"/>
            <a:ext cx="7772400" cy="1066800"/>
          </a:xfrm>
          <a:prstGeom prst="rect">
            <a:avLst/>
          </a:prstGeom>
        </p:spPr>
        <p:txBody>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lvl1pPr>
          </a:lstStyle>
          <a:p>
            <a:r>
              <a:t>Abstract</a:t>
            </a:r>
          </a:p>
        </p:txBody>
      </p:sp>
      <p:sp>
        <p:nvSpPr>
          <p:cNvPr id="97" name="This contribution, intended for presentation to the IEEE 802.11 Wireless Next Generation (WNG) Standing Committee, argues for the development of standards specifying a Multiple AP Coordinated Synchronous  Extended Service Set (MACSESS) supporting a synchronous set of access points and associated stations with integrated MIMO. Arguments for such development are made in terms of interoperability, efficiency improvements, recent academic results, and recent enhancements to IEEE Std 802.11."/>
          <p:cNvSpPr txBox="1">
            <a:spLocks noGrp="1"/>
          </p:cNvSpPr>
          <p:nvPr>
            <p:ph type="body" idx="1"/>
          </p:nvPr>
        </p:nvSpPr>
        <p:spPr>
          <a:xfrm>
            <a:off x="685800" y="1981200"/>
            <a:ext cx="7772400" cy="4114800"/>
          </a:xfrm>
          <a:prstGeom prst="rect">
            <a:avLst/>
          </a:prstGeom>
        </p:spPr>
        <p:txBody>
          <a:bodyPr>
            <a:normAutofit/>
          </a:bodyPr>
          <a:lstStyle>
            <a:lvl1pPr marL="342900" indent="-342900">
              <a:buSzTx/>
              <a:buNone/>
              <a:tabLst>
                <a:tab pos="901700" algn="l"/>
                <a:tab pos="1816100" algn="l"/>
                <a:tab pos="2730500" algn="l"/>
                <a:tab pos="3644900" algn="l"/>
                <a:tab pos="4559300" algn="l"/>
                <a:tab pos="5473700" algn="l"/>
                <a:tab pos="6388100" algn="l"/>
                <a:tab pos="7302500" algn="l"/>
                <a:tab pos="8216900" algn="l"/>
                <a:tab pos="9131300" algn="l"/>
                <a:tab pos="10045700" algn="l"/>
              </a:tabLst>
            </a:lvl1pPr>
          </a:lstStyle>
          <a:p>
            <a:r>
              <a:rPr lang="en-US" dirty="0"/>
              <a:t>This contribution provides views on the assignment of temporary addresses in IEEE 802.11. It is intended for the information and consideration of the IEEE 802 RCM TIG. This contribution is a followup to “Temporary Addresses” 2019-05-13 (IEEE 802.11-19-0884r00) </a:t>
            </a:r>
          </a:p>
          <a:p>
            <a:endParaRPr lang="en-US" dirty="0"/>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Slide Number"/>
          <p:cNvSpPr txBox="1">
            <a:spLocks noGrp="1"/>
          </p:cNvSpPr>
          <p:nvPr>
            <p:ph type="sldNum" sz="quarter" idx="4294967295"/>
          </p:nvPr>
        </p:nvSpPr>
        <p:spPr>
          <a:xfrm>
            <a:off x="4545803" y="6475412"/>
            <a:ext cx="127001" cy="184027"/>
          </a:xfrm>
          <a:prstGeom prst="rect">
            <a:avLst/>
          </a:prstGeom>
          <a:extLst>
            <a:ext uri="{C572A759-6A51-4108-AA02-DFA0A04FC94B}">
              <ma14:wrappingTextBoxFlag xmlns:mc="http://schemas.openxmlformats.org/markup-compatibility/2006" xmlns:mv="urn:schemas-microsoft-com:mac:vml" xmlns:ma14="http://schemas.microsoft.com/office/mac/drawingml/2011/main" xmlns="" val="1"/>
            </a:ext>
          </a:extLst>
        </p:spPr>
        <p:txBody>
          <a:bodyPr/>
          <a:lstStyle/>
          <a:p>
            <a:fld id="{86CB4B4D-7CA3-9044-876B-883B54F8677D}" type="slidenum">
              <a:rPr/>
              <a:pPr/>
              <a:t>3</a:t>
            </a:fld>
            <a:endParaRPr/>
          </a:p>
        </p:txBody>
      </p:sp>
      <p:sp>
        <p:nvSpPr>
          <p:cNvPr id="100" name="Abstract"/>
          <p:cNvSpPr txBox="1">
            <a:spLocks noGrp="1"/>
          </p:cNvSpPr>
          <p:nvPr>
            <p:ph type="title"/>
          </p:nvPr>
        </p:nvSpPr>
        <p:spPr>
          <a:xfrm>
            <a:off x="685800" y="685800"/>
            <a:ext cx="7772400" cy="1066800"/>
          </a:xfrm>
          <a:prstGeom prst="rect">
            <a:avLst/>
          </a:prstGeom>
        </p:spPr>
        <p:txBody>
          <a:bodyPr/>
          <a:lstStyle/>
          <a:p>
            <a:pP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Temporary Addresses in IEEE 802</a:t>
            </a:r>
            <a:endParaRPr i="1" dirty="0"/>
          </a:p>
        </p:txBody>
      </p:sp>
      <p:sp>
        <p:nvSpPr>
          <p:cNvPr id="101" name="This contribution, intended for presentation to the IEEE 802.11 Wireless Next Generation (WNG) Standing Committee, argues for the development of standards specifying a Multiple AP Coordinated Synchronous  Extended Service Set (MACSESS) supporting a synchronous set of access points and associated stations with integrated MIMO. Arguments for such development are made in terms of interoperability, efficiency improvements, recent academic results, and recent enhancements to IEEE Std 802.11."/>
          <p:cNvSpPr txBox="1">
            <a:spLocks noGrp="1"/>
          </p:cNvSpPr>
          <p:nvPr>
            <p:ph type="body" idx="1"/>
          </p:nvPr>
        </p:nvSpPr>
        <p:spPr>
          <a:xfrm>
            <a:off x="685800" y="1981200"/>
            <a:ext cx="7772400" cy="4114800"/>
          </a:xfrm>
          <a:prstGeom prst="rect">
            <a:avLst/>
          </a:prstGeom>
        </p:spPr>
        <p:txBody>
          <a:bodyPr>
            <a:normAutofit/>
          </a:bodyPr>
          <a:lstStyle/>
          <a:p>
            <a:pPr>
              <a:buSzTx/>
              <a:tabLst>
                <a:tab pos="901700" algn="l"/>
                <a:tab pos="1816100" algn="l"/>
                <a:tab pos="2730500" algn="l"/>
                <a:tab pos="3644900" algn="l"/>
                <a:tab pos="4559300" algn="l"/>
                <a:tab pos="5473700" algn="l"/>
                <a:tab pos="6388100" algn="l"/>
                <a:tab pos="7302500" algn="l"/>
                <a:tab pos="8216900" algn="l"/>
                <a:tab pos="9131300" algn="l"/>
                <a:tab pos="10045700" algn="l"/>
              </a:tabLst>
            </a:pPr>
            <a:r>
              <a:rPr lang="en-US" dirty="0"/>
              <a:t>IEEE 802 MAC address space is half global, half local</a:t>
            </a:r>
          </a:p>
          <a:p>
            <a:pPr lvl="1">
              <a:buSzTx/>
              <a:tabLst>
                <a:tab pos="901700" algn="l"/>
                <a:tab pos="1816100" algn="l"/>
                <a:tab pos="2730500" algn="l"/>
                <a:tab pos="3644900" algn="l"/>
                <a:tab pos="4559300" algn="l"/>
                <a:tab pos="5473700" algn="l"/>
                <a:tab pos="6388100" algn="l"/>
                <a:tab pos="7302500" algn="l"/>
                <a:tab pos="8216900" algn="l"/>
                <a:tab pos="9131300" algn="l"/>
                <a:tab pos="10045700" algn="l"/>
              </a:tabLst>
            </a:pPr>
            <a:r>
              <a:rPr lang="en-US" dirty="0"/>
              <a:t>Global: EUI-48 based on OUI-48; typically permanent</a:t>
            </a:r>
          </a:p>
          <a:p>
            <a:pPr lvl="1">
              <a:buSzTx/>
              <a:tabLst>
                <a:tab pos="901700" algn="l"/>
                <a:tab pos="1816100" algn="l"/>
                <a:tab pos="2730500" algn="l"/>
                <a:tab pos="3644900" algn="l"/>
                <a:tab pos="4559300" algn="l"/>
                <a:tab pos="5473700" algn="l"/>
                <a:tab pos="6388100" algn="l"/>
                <a:tab pos="7302500" algn="l"/>
                <a:tab pos="8216900" algn="l"/>
                <a:tab pos="9131300" algn="l"/>
                <a:tab pos="10045700" algn="l"/>
              </a:tabLst>
            </a:pPr>
            <a:r>
              <a:rPr lang="en-US" dirty="0"/>
              <a:t>Local: typically temporary</a:t>
            </a:r>
          </a:p>
          <a:p>
            <a:pPr>
              <a:buSzTx/>
              <a:tabLst>
                <a:tab pos="901700" algn="l"/>
                <a:tab pos="1816100" algn="l"/>
                <a:tab pos="2730500" algn="l"/>
                <a:tab pos="3644900" algn="l"/>
                <a:tab pos="4559300" algn="l"/>
                <a:tab pos="5473700" algn="l"/>
                <a:tab pos="6388100" algn="l"/>
                <a:tab pos="7302500" algn="l"/>
                <a:tab pos="8216900" algn="l"/>
                <a:tab pos="9131300" algn="l"/>
                <a:tab pos="10045700" algn="l"/>
              </a:tabLst>
            </a:pPr>
            <a:r>
              <a:rPr lang="en-US" dirty="0"/>
              <a:t>Temporary addresses can serve many different purposes</a:t>
            </a:r>
          </a:p>
          <a:p>
            <a:pPr>
              <a:buSzTx/>
              <a:tabLst>
                <a:tab pos="901700" algn="l"/>
                <a:tab pos="1816100" algn="l"/>
                <a:tab pos="2730500" algn="l"/>
                <a:tab pos="3644900" algn="l"/>
                <a:tab pos="4559300" algn="l"/>
                <a:tab pos="5473700" algn="l"/>
                <a:tab pos="6388100" algn="l"/>
                <a:tab pos="7302500" algn="l"/>
                <a:tab pos="8216900" algn="l"/>
                <a:tab pos="9131300" algn="l"/>
                <a:tab pos="10045700" algn="l"/>
              </a:tabLst>
            </a:pPr>
            <a:r>
              <a:rPr lang="en-US" dirty="0"/>
              <a:t>Temporary addresses may be useful in 802.11</a:t>
            </a:r>
          </a:p>
          <a:p>
            <a:pPr>
              <a:buSzTx/>
              <a:tabLst>
                <a:tab pos="901700" algn="l"/>
                <a:tab pos="1816100" algn="l"/>
                <a:tab pos="2730500" algn="l"/>
                <a:tab pos="3644900" algn="l"/>
                <a:tab pos="4559300" algn="l"/>
                <a:tab pos="5473700" algn="l"/>
                <a:tab pos="6388100" algn="l"/>
                <a:tab pos="7302500" algn="l"/>
                <a:tab pos="8216900" algn="l"/>
                <a:tab pos="9131300" algn="l"/>
                <a:tab pos="10045700" algn="l"/>
              </a:tabLst>
            </a:pPr>
            <a:r>
              <a:rPr lang="en-US" dirty="0"/>
              <a:t>Vital to ensure that the address types are distinguishable</a:t>
            </a:r>
          </a:p>
          <a:p>
            <a:pPr>
              <a:buSzTx/>
              <a:tabLst>
                <a:tab pos="901700" algn="l"/>
                <a:tab pos="1816100" algn="l"/>
                <a:tab pos="2730500" algn="l"/>
                <a:tab pos="3644900" algn="l"/>
                <a:tab pos="4559300" algn="l"/>
                <a:tab pos="5473700" algn="l"/>
                <a:tab pos="6388100" algn="l"/>
                <a:tab pos="7302500" algn="l"/>
                <a:tab pos="8216900" algn="l"/>
                <a:tab pos="9131300" algn="l"/>
                <a:tab pos="10045700" algn="l"/>
              </a:tabLst>
            </a:pPr>
            <a:r>
              <a:rPr lang="en-US" dirty="0"/>
              <a:t>Foundation of distinguishable local addresses is established in IEEE </a:t>
            </a:r>
            <a:r>
              <a:rPr lang="en-US" dirty="0" err="1"/>
              <a:t>Std</a:t>
            </a:r>
            <a:r>
              <a:rPr lang="en-US" dirty="0"/>
              <a:t> 802 (per 802c-2017 amendment)</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 name="Slide Number"/>
          <p:cNvSpPr txBox="1">
            <a:spLocks noGrp="1"/>
          </p:cNvSpPr>
          <p:nvPr>
            <p:ph type="sldNum" sz="quarter" idx="4294967295"/>
          </p:nvPr>
        </p:nvSpPr>
        <p:spPr>
          <a:xfrm>
            <a:off x="4545803" y="6462712"/>
            <a:ext cx="127001" cy="184027"/>
          </a:xfrm>
          <a:prstGeom prst="rect">
            <a:avLst/>
          </a:prstGeom>
          <a:extLst>
            <a:ext uri="{C572A759-6A51-4108-AA02-DFA0A04FC94B}">
              <ma14:wrappingTextBoxFlag xmlns:mc="http://schemas.openxmlformats.org/markup-compatibility/2006" xmlns:mv="urn:schemas-microsoft-com:mac:vml" xmlns:ma14="http://schemas.microsoft.com/office/mac/drawingml/2011/main" xmlns="" val="1"/>
            </a:ext>
          </a:extLst>
        </p:spPr>
        <p:txBody>
          <a:bodyPr/>
          <a:lstStyle/>
          <a:p>
            <a:fld id="{86CB4B4D-7CA3-9044-876B-883B54F8677D}" type="slidenum">
              <a:rPr/>
              <a:pPr/>
              <a:t>4</a:t>
            </a:fld>
            <a:endParaRPr/>
          </a:p>
        </p:txBody>
      </p:sp>
      <p:sp>
        <p:nvSpPr>
          <p:cNvPr id="123" name="Abstract"/>
          <p:cNvSpPr txBox="1">
            <a:spLocks noGrp="1"/>
          </p:cNvSpPr>
          <p:nvPr>
            <p:ph type="title"/>
          </p:nvPr>
        </p:nvSpPr>
        <p:spPr>
          <a:xfrm>
            <a:off x="685800" y="673100"/>
            <a:ext cx="7772400" cy="1066800"/>
          </a:xfrm>
          <a:prstGeom prst="rect">
            <a:avLst/>
          </a:prstGeom>
        </p:spPr>
        <p:txBody>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lvl1pPr>
          </a:lstStyle>
          <a:p>
            <a:r>
              <a:rPr dirty="0"/>
              <a:t>Assignment Protocols</a:t>
            </a:r>
            <a:r>
              <a:rPr lang="en-US" dirty="0"/>
              <a:t>, per IEEE Std 802</a:t>
            </a:r>
            <a:endParaRPr dirty="0"/>
          </a:p>
        </p:txBody>
      </p:sp>
      <p:sp>
        <p:nvSpPr>
          <p:cNvPr id="124" name="This contribution, intended for presentation to the IEEE 802.11 Wireless Next Generation (WNG) Standing Committee, argues for the development of standards specifying a Multiple AP Coordinated Synchronous  Extended Service Set (MACSESS) supporting a synchronous set of access points and associated stations with integrated MIMO. Arguments for such development are made in terms of interoperability, efficiency improvements, recent academic results, and recent enhancements to IEEE Std 802.11."/>
          <p:cNvSpPr txBox="1">
            <a:spLocks noGrp="1"/>
          </p:cNvSpPr>
          <p:nvPr>
            <p:ph type="body" idx="1"/>
          </p:nvPr>
        </p:nvSpPr>
        <p:spPr>
          <a:xfrm>
            <a:off x="685800" y="1574699"/>
            <a:ext cx="7772400" cy="4676400"/>
          </a:xfrm>
          <a:prstGeom prst="rect">
            <a:avLst/>
          </a:prstGeom>
        </p:spPr>
        <p:txBody>
          <a:bodyPr/>
          <a:lstStyle/>
          <a:p>
            <a:pPr marL="209550" indent="-209550">
              <a:tabLst>
                <a:tab pos="901700" algn="l"/>
                <a:tab pos="1816100" algn="l"/>
                <a:tab pos="2730500" algn="l"/>
                <a:tab pos="3644900" algn="l"/>
                <a:tab pos="4559300" algn="l"/>
                <a:tab pos="5473700" algn="l"/>
                <a:tab pos="6388100" algn="l"/>
                <a:tab pos="7302500" algn="l"/>
                <a:tab pos="8216900" algn="l"/>
                <a:tab pos="9131300" algn="l"/>
                <a:tab pos="10045700" algn="l"/>
              </a:tabLst>
              <a:defRPr sz="2300" i="1"/>
            </a:pPr>
            <a:r>
              <a:rPr dirty="0"/>
              <a:t>An address assignment protocol assigning local MAC addresses to devices on a LAN should ensure uniqueness of those addresses.</a:t>
            </a:r>
          </a:p>
          <a:p>
            <a:pPr marL="209550" indent="-209550">
              <a:tabLst>
                <a:tab pos="901700" algn="l"/>
                <a:tab pos="1816100" algn="l"/>
                <a:tab pos="2730500" algn="l"/>
                <a:tab pos="3644900" algn="l"/>
                <a:tab pos="4559300" algn="l"/>
                <a:tab pos="5473700" algn="l"/>
                <a:tab pos="6388100" algn="l"/>
                <a:tab pos="7302500" algn="l"/>
                <a:tab pos="8216900" algn="l"/>
                <a:tab pos="9131300" algn="l"/>
                <a:tab pos="10045700" algn="l"/>
              </a:tabLst>
              <a:defRPr sz="2300" i="1"/>
            </a:pPr>
            <a:r>
              <a:rPr dirty="0"/>
              <a:t>When multiple address assignment protocols operate on a LAN without centralized administration, address duplication is possible, even if each protocol alone is designed to avoid duplication, unless such protocols assign addresses from disjoint address pools.</a:t>
            </a:r>
          </a:p>
          <a:p>
            <a:pPr marL="209550" indent="-209550">
              <a:tabLst>
                <a:tab pos="901700" algn="l"/>
                <a:tab pos="1816100" algn="l"/>
                <a:tab pos="2730500" algn="l"/>
                <a:tab pos="3644900" algn="l"/>
                <a:tab pos="4559300" algn="l"/>
                <a:tab pos="5473700" algn="l"/>
                <a:tab pos="6388100" algn="l"/>
                <a:tab pos="7302500" algn="l"/>
                <a:tab pos="8216900" algn="l"/>
                <a:tab pos="9131300" algn="l"/>
                <a:tab pos="10045700" algn="l"/>
              </a:tabLst>
              <a:defRPr sz="2300" i="1"/>
            </a:pPr>
            <a:r>
              <a:rPr dirty="0"/>
              <a:t>Administrators who deploy multiple protocols on a LAN in accordance with the SLAP will enable the unique assignment of local MAC addresses within the LAN as long as each protocol maintains unique assignments within its own address subspace.</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Slide Number"/>
          <p:cNvSpPr txBox="1">
            <a:spLocks noGrp="1"/>
          </p:cNvSpPr>
          <p:nvPr>
            <p:ph type="sldNum" sz="quarter" idx="4294967295"/>
          </p:nvPr>
        </p:nvSpPr>
        <p:spPr>
          <a:xfrm>
            <a:off x="4545803" y="6475412"/>
            <a:ext cx="127001" cy="184027"/>
          </a:xfrm>
          <a:prstGeom prst="rect">
            <a:avLst/>
          </a:prstGeom>
          <a:extLst>
            <a:ext uri="{C572A759-6A51-4108-AA02-DFA0A04FC94B}">
              <ma14:wrappingTextBoxFlag xmlns:mc="http://schemas.openxmlformats.org/markup-compatibility/2006" xmlns:mv="urn:schemas-microsoft-com:mac:vml" xmlns:ma14="http://schemas.microsoft.com/office/mac/drawingml/2011/main" xmlns="" val="1"/>
            </a:ext>
          </a:extLst>
        </p:spPr>
        <p:txBody>
          <a:bodyPr/>
          <a:lstStyle/>
          <a:p>
            <a:fld id="{86CB4B4D-7CA3-9044-876B-883B54F8677D}" type="slidenum">
              <a:rPr/>
              <a:pPr/>
              <a:t>5</a:t>
            </a:fld>
            <a:endParaRPr/>
          </a:p>
        </p:txBody>
      </p:sp>
      <p:sp>
        <p:nvSpPr>
          <p:cNvPr id="100" name="Abstract"/>
          <p:cNvSpPr txBox="1">
            <a:spLocks noGrp="1"/>
          </p:cNvSpPr>
          <p:nvPr>
            <p:ph type="title"/>
          </p:nvPr>
        </p:nvSpPr>
        <p:spPr>
          <a:xfrm>
            <a:off x="685800" y="685800"/>
            <a:ext cx="7772400" cy="1066800"/>
          </a:xfrm>
          <a:prstGeom prst="rect">
            <a:avLst/>
          </a:prstGeom>
        </p:spPr>
        <p:txBody>
          <a:bodyPr/>
          <a:lstStyle/>
          <a:p>
            <a:pP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Address Assignment Protocols</a:t>
            </a:r>
            <a:endParaRPr i="1" dirty="0"/>
          </a:p>
        </p:txBody>
      </p:sp>
      <p:sp>
        <p:nvSpPr>
          <p:cNvPr id="101" name="This contribution, intended for presentation to the IEEE 802.11 Wireless Next Generation (WNG) Standing Committee, argues for the development of standards specifying a Multiple AP Coordinated Synchronous  Extended Service Set (MACSESS) supporting a synchronous set of access points and associated stations with integrated MIMO. Arguments for such development are made in terms of interoperability, efficiency improvements, recent academic results, and recent enhancements to IEEE Std 802.11."/>
          <p:cNvSpPr txBox="1">
            <a:spLocks noGrp="1"/>
          </p:cNvSpPr>
          <p:nvPr>
            <p:ph type="body" idx="1"/>
          </p:nvPr>
        </p:nvSpPr>
        <p:spPr>
          <a:xfrm>
            <a:off x="685800" y="1619794"/>
            <a:ext cx="7772400" cy="4476206"/>
          </a:xfrm>
          <a:prstGeom prst="rect">
            <a:avLst/>
          </a:prstGeom>
        </p:spPr>
        <p:txBody>
          <a:bodyPr>
            <a:normAutofit fontScale="92500" lnSpcReduction="10000"/>
          </a:bodyPr>
          <a:lstStyle/>
          <a:p>
            <a:pPr>
              <a:buSzTx/>
              <a:tabLst>
                <a:tab pos="901700" algn="l"/>
                <a:tab pos="1816100" algn="l"/>
                <a:tab pos="2730500" algn="l"/>
                <a:tab pos="3644900" algn="l"/>
                <a:tab pos="4559300" algn="l"/>
                <a:tab pos="5473700" algn="l"/>
                <a:tab pos="6388100" algn="l"/>
                <a:tab pos="7302500" algn="l"/>
                <a:tab pos="8216900" algn="l"/>
                <a:tab pos="9131300" algn="l"/>
                <a:tab pos="10045700" algn="l"/>
              </a:tabLst>
            </a:pPr>
            <a:r>
              <a:rPr lang="en-US" dirty="0"/>
              <a:t>See IEEE Project P802.1CQ (“Multicast and Local Address Assignment”) in IEEE 802.1 TSN Task Group</a:t>
            </a:r>
          </a:p>
          <a:p>
            <a:pPr lvl="1">
              <a:buSzTx/>
              <a:tabLst>
                <a:tab pos="901700" algn="l"/>
                <a:tab pos="1816100" algn="l"/>
                <a:tab pos="2730500" algn="l"/>
                <a:tab pos="3644900" algn="l"/>
                <a:tab pos="4559300" algn="l"/>
                <a:tab pos="5473700" algn="l"/>
                <a:tab pos="6388100" algn="l"/>
                <a:tab pos="7302500" algn="l"/>
                <a:tab pos="8216900" algn="l"/>
                <a:tab pos="9131300" algn="l"/>
                <a:tab pos="10045700" algn="l"/>
              </a:tabLst>
            </a:pPr>
            <a:r>
              <a:rPr lang="en-US" dirty="0">
                <a:hlinkClick r:id="rId2"/>
              </a:rPr>
              <a:t>https://1.ieee802.org/tsn/802-1cq/</a:t>
            </a:r>
            <a:endParaRPr lang="en-US" dirty="0"/>
          </a:p>
          <a:p>
            <a:pPr>
              <a:buSzTx/>
              <a:tabLst>
                <a:tab pos="901700" algn="l"/>
                <a:tab pos="1816100" algn="l"/>
                <a:tab pos="2730500" algn="l"/>
                <a:tab pos="3644900" algn="l"/>
                <a:tab pos="4559300" algn="l"/>
                <a:tab pos="5473700" algn="l"/>
                <a:tab pos="6388100" algn="l"/>
                <a:tab pos="7302500" algn="l"/>
                <a:tab pos="8216900" algn="l"/>
                <a:tab pos="9131300" algn="l"/>
                <a:tab pos="10045700" algn="l"/>
              </a:tabLst>
            </a:pPr>
            <a:r>
              <a:rPr lang="en-US" dirty="0"/>
              <a:t>Pure random – no duplicate detection</a:t>
            </a:r>
          </a:p>
          <a:p>
            <a:pPr lvl="1">
              <a:buSzTx/>
              <a:tabLst>
                <a:tab pos="901700" algn="l"/>
                <a:tab pos="1816100" algn="l"/>
                <a:tab pos="2730500" algn="l"/>
                <a:tab pos="3644900" algn="l"/>
                <a:tab pos="4559300" algn="l"/>
                <a:tab pos="5473700" algn="l"/>
                <a:tab pos="6388100" algn="l"/>
                <a:tab pos="7302500" algn="l"/>
                <a:tab pos="8216900" algn="l"/>
                <a:tab pos="9131300" algn="l"/>
                <a:tab pos="10045700" algn="l"/>
              </a:tabLst>
            </a:pPr>
            <a:r>
              <a:rPr lang="en-US" dirty="0"/>
              <a:t>Create an address and go</a:t>
            </a:r>
          </a:p>
          <a:p>
            <a:pPr lvl="1">
              <a:buSzTx/>
              <a:tabLst>
                <a:tab pos="901700" algn="l"/>
                <a:tab pos="1816100" algn="l"/>
                <a:tab pos="2730500" algn="l"/>
                <a:tab pos="3644900" algn="l"/>
                <a:tab pos="4559300" algn="l"/>
                <a:tab pos="5473700" algn="l"/>
                <a:tab pos="6388100" algn="l"/>
                <a:tab pos="7302500" algn="l"/>
                <a:tab pos="8216900" algn="l"/>
                <a:tab pos="9131300" algn="l"/>
                <a:tab pos="10045700" algn="l"/>
              </a:tabLst>
            </a:pPr>
            <a:r>
              <a:rPr lang="en-US" dirty="0"/>
              <a:t>Simple</a:t>
            </a:r>
          </a:p>
          <a:p>
            <a:pPr lvl="1">
              <a:buSzTx/>
              <a:tabLst>
                <a:tab pos="901700" algn="l"/>
                <a:tab pos="1816100" algn="l"/>
                <a:tab pos="2730500" algn="l"/>
                <a:tab pos="3644900" algn="l"/>
                <a:tab pos="4559300" algn="l"/>
                <a:tab pos="5473700" algn="l"/>
                <a:tab pos="6388100" algn="l"/>
                <a:tab pos="7302500" algn="l"/>
                <a:tab pos="8216900" algn="l"/>
                <a:tab pos="9131300" algn="l"/>
                <a:tab pos="10045700" algn="l"/>
              </a:tabLst>
            </a:pPr>
            <a:r>
              <a:rPr lang="en-US" dirty="0"/>
              <a:t>Requires huge address space to avoid collisions</a:t>
            </a:r>
          </a:p>
          <a:p>
            <a:pPr>
              <a:buSzTx/>
              <a:tabLst>
                <a:tab pos="901700" algn="l"/>
                <a:tab pos="1816100" algn="l"/>
                <a:tab pos="2730500" algn="l"/>
                <a:tab pos="3644900" algn="l"/>
                <a:tab pos="4559300" algn="l"/>
                <a:tab pos="5473700" algn="l"/>
                <a:tab pos="6388100" algn="l"/>
                <a:tab pos="7302500" algn="l"/>
                <a:tab pos="8216900" algn="l"/>
                <a:tab pos="9131300" algn="l"/>
                <a:tab pos="10045700" algn="l"/>
              </a:tabLst>
            </a:pPr>
            <a:r>
              <a:rPr lang="en-US" dirty="0"/>
              <a:t>Client/server</a:t>
            </a:r>
          </a:p>
          <a:p>
            <a:pPr lvl="1">
              <a:buSzTx/>
              <a:tabLst>
                <a:tab pos="901700" algn="l"/>
                <a:tab pos="1816100" algn="l"/>
                <a:tab pos="2730500" algn="l"/>
                <a:tab pos="3644900" algn="l"/>
                <a:tab pos="4559300" algn="l"/>
                <a:tab pos="5473700" algn="l"/>
                <a:tab pos="6388100" algn="l"/>
                <a:tab pos="7302500" algn="l"/>
                <a:tab pos="8216900" algn="l"/>
                <a:tab pos="9131300" algn="l"/>
                <a:tab pos="10045700" algn="l"/>
              </a:tabLst>
            </a:pPr>
            <a:r>
              <a:rPr lang="en-US" dirty="0"/>
              <a:t>Address assignment upon request</a:t>
            </a:r>
          </a:p>
          <a:p>
            <a:pPr lvl="1">
              <a:buSzTx/>
              <a:tabLst>
                <a:tab pos="901700" algn="l"/>
                <a:tab pos="1816100" algn="l"/>
                <a:tab pos="2730500" algn="l"/>
                <a:tab pos="3644900" algn="l"/>
                <a:tab pos="4559300" algn="l"/>
                <a:tab pos="5473700" algn="l"/>
                <a:tab pos="6388100" algn="l"/>
                <a:tab pos="7302500" algn="l"/>
                <a:tab pos="8216900" algn="l"/>
                <a:tab pos="9131300" algn="l"/>
                <a:tab pos="10045700" algn="l"/>
              </a:tabLst>
            </a:pPr>
            <a:r>
              <a:rPr lang="en-US" dirty="0"/>
              <a:t>Avoids collisions; operates in a small address space</a:t>
            </a:r>
          </a:p>
          <a:p>
            <a:pPr>
              <a:buSzTx/>
              <a:tabLst>
                <a:tab pos="901700" algn="l"/>
                <a:tab pos="1816100" algn="l"/>
                <a:tab pos="2730500" algn="l"/>
                <a:tab pos="3644900" algn="l"/>
                <a:tab pos="4559300" algn="l"/>
                <a:tab pos="5473700" algn="l"/>
                <a:tab pos="6388100" algn="l"/>
                <a:tab pos="7302500" algn="l"/>
                <a:tab pos="8216900" algn="l"/>
                <a:tab pos="9131300" algn="l"/>
                <a:tab pos="10045700" algn="l"/>
              </a:tabLst>
            </a:pPr>
            <a:r>
              <a:rPr lang="en-US" dirty="0"/>
              <a:t>Peer-to-peer claiming</a:t>
            </a:r>
          </a:p>
          <a:p>
            <a:pPr lvl="1">
              <a:buSzTx/>
              <a:tabLst>
                <a:tab pos="901700" algn="l"/>
                <a:tab pos="1816100" algn="l"/>
                <a:tab pos="2730500" algn="l"/>
                <a:tab pos="3644900" algn="l"/>
                <a:tab pos="4559300" algn="l"/>
                <a:tab pos="5473700" algn="l"/>
                <a:tab pos="6388100" algn="l"/>
                <a:tab pos="7302500" algn="l"/>
                <a:tab pos="8216900" algn="l"/>
                <a:tab pos="9131300" algn="l"/>
                <a:tab pos="10045700" algn="l"/>
              </a:tabLst>
            </a:pPr>
            <a:r>
              <a:rPr lang="en-US" dirty="0"/>
              <a:t>Propose an address and check for duplication</a:t>
            </a:r>
          </a:p>
        </p:txBody>
      </p:sp>
    </p:spTree>
    <p:extLst>
      <p:ext uri="{BB962C8B-B14F-4D97-AF65-F5344CB8AC3E}">
        <p14:creationId xmlns:p14="http://schemas.microsoft.com/office/powerpoint/2010/main" val="2522535108"/>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Slide Number"/>
          <p:cNvSpPr txBox="1">
            <a:spLocks noGrp="1"/>
          </p:cNvSpPr>
          <p:nvPr>
            <p:ph type="sldNum" sz="quarter" idx="4294967295"/>
          </p:nvPr>
        </p:nvSpPr>
        <p:spPr>
          <a:xfrm>
            <a:off x="4545803" y="6475412"/>
            <a:ext cx="127001" cy="184027"/>
          </a:xfrm>
          <a:prstGeom prst="rect">
            <a:avLst/>
          </a:prstGeom>
          <a:extLst>
            <a:ext uri="{C572A759-6A51-4108-AA02-DFA0A04FC94B}">
              <ma14:wrappingTextBoxFlag xmlns:mc="http://schemas.openxmlformats.org/markup-compatibility/2006" xmlns:mv="urn:schemas-microsoft-com:mac:vml" xmlns:ma14="http://schemas.microsoft.com/office/mac/drawingml/2011/main" xmlns="" val="1"/>
            </a:ext>
          </a:extLst>
        </p:spPr>
        <p:txBody>
          <a:bodyPr/>
          <a:lstStyle/>
          <a:p>
            <a:fld id="{86CB4B4D-7CA3-9044-876B-883B54F8677D}" type="slidenum">
              <a:rPr/>
              <a:pPr/>
              <a:t>6</a:t>
            </a:fld>
            <a:endParaRPr/>
          </a:p>
        </p:txBody>
      </p:sp>
      <p:sp>
        <p:nvSpPr>
          <p:cNvPr id="100" name="Abstract"/>
          <p:cNvSpPr txBox="1">
            <a:spLocks noGrp="1"/>
          </p:cNvSpPr>
          <p:nvPr>
            <p:ph type="title"/>
          </p:nvPr>
        </p:nvSpPr>
        <p:spPr>
          <a:xfrm>
            <a:off x="685800" y="685800"/>
            <a:ext cx="7772400" cy="1066800"/>
          </a:xfrm>
          <a:prstGeom prst="rect">
            <a:avLst/>
          </a:prstGeom>
        </p:spPr>
        <p:txBody>
          <a:bodyPr/>
          <a:lstStyle/>
          <a:p>
            <a:pP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Privacy</a:t>
            </a:r>
            <a:endParaRPr i="1" dirty="0"/>
          </a:p>
        </p:txBody>
      </p:sp>
      <p:sp>
        <p:nvSpPr>
          <p:cNvPr id="101" name="This contribution, intended for presentation to the IEEE 802.11 Wireless Next Generation (WNG) Standing Committee, argues for the development of standards specifying a Multiple AP Coordinated Synchronous  Extended Service Set (MACSESS) supporting a synchronous set of access points and associated stations with integrated MIMO. Arguments for such development are made in terms of interoperability, efficiency improvements, recent academic results, and recent enhancements to IEEE Std 802.11."/>
          <p:cNvSpPr txBox="1">
            <a:spLocks noGrp="1"/>
          </p:cNvSpPr>
          <p:nvPr>
            <p:ph type="body" idx="1"/>
          </p:nvPr>
        </p:nvSpPr>
        <p:spPr>
          <a:xfrm>
            <a:off x="685800" y="1981200"/>
            <a:ext cx="7772400" cy="4114800"/>
          </a:xfrm>
          <a:prstGeom prst="rect">
            <a:avLst/>
          </a:prstGeom>
        </p:spPr>
        <p:txBody>
          <a:bodyPr>
            <a:normAutofit/>
          </a:bodyPr>
          <a:lstStyle/>
          <a:p>
            <a:pPr>
              <a:buSzTx/>
              <a:tabLst>
                <a:tab pos="901700" algn="l"/>
                <a:tab pos="1816100" algn="l"/>
                <a:tab pos="2730500" algn="l"/>
                <a:tab pos="3644900" algn="l"/>
                <a:tab pos="4559300" algn="l"/>
                <a:tab pos="5473700" algn="l"/>
                <a:tab pos="6388100" algn="l"/>
                <a:tab pos="7302500" algn="l"/>
                <a:tab pos="8216900" algn="l"/>
                <a:tab pos="9131300" algn="l"/>
                <a:tab pos="10045700" algn="l"/>
              </a:tabLst>
            </a:pPr>
            <a:r>
              <a:rPr lang="en-US" dirty="0"/>
              <a:t>Permanent addresses can limit privacy</a:t>
            </a:r>
          </a:p>
          <a:p>
            <a:pPr>
              <a:buSzTx/>
              <a:tabLst>
                <a:tab pos="901700" algn="l"/>
                <a:tab pos="1816100" algn="l"/>
                <a:tab pos="2730500" algn="l"/>
                <a:tab pos="3644900" algn="l"/>
                <a:tab pos="4559300" algn="l"/>
                <a:tab pos="5473700" algn="l"/>
                <a:tab pos="6388100" algn="l"/>
                <a:tab pos="7302500" algn="l"/>
                <a:tab pos="8216900" algn="l"/>
                <a:tab pos="9131300" algn="l"/>
                <a:tab pos="10045700" algn="l"/>
              </a:tabLst>
            </a:pPr>
            <a:r>
              <a:rPr lang="en-US" dirty="0"/>
              <a:t>Privacy is enhanced by use of temporary addresses</a:t>
            </a:r>
          </a:p>
          <a:p>
            <a:pPr lvl="1">
              <a:buSzTx/>
              <a:tabLst>
                <a:tab pos="901700" algn="l"/>
                <a:tab pos="1816100" algn="l"/>
                <a:tab pos="2730500" algn="l"/>
                <a:tab pos="3644900" algn="l"/>
                <a:tab pos="4559300" algn="l"/>
                <a:tab pos="5473700" algn="l"/>
                <a:tab pos="6388100" algn="l"/>
                <a:tab pos="7302500" algn="l"/>
                <a:tab pos="8216900" algn="l"/>
                <a:tab pos="9131300" algn="l"/>
                <a:tab pos="10045700" algn="l"/>
              </a:tabLst>
            </a:pPr>
            <a:r>
              <a:rPr lang="en-US" dirty="0"/>
              <a:t>True for random addresses</a:t>
            </a:r>
          </a:p>
          <a:p>
            <a:pPr lvl="1">
              <a:buSzTx/>
              <a:tabLst>
                <a:tab pos="901700" algn="l"/>
                <a:tab pos="1816100" algn="l"/>
                <a:tab pos="2730500" algn="l"/>
                <a:tab pos="3644900" algn="l"/>
                <a:tab pos="4559300" algn="l"/>
                <a:tab pos="5473700" algn="l"/>
                <a:tab pos="6388100" algn="l"/>
                <a:tab pos="7302500" algn="l"/>
                <a:tab pos="8216900" algn="l"/>
                <a:tab pos="9131300" algn="l"/>
                <a:tab pos="10045700" algn="l"/>
              </a:tabLst>
            </a:pPr>
            <a:r>
              <a:rPr lang="en-US" dirty="0"/>
              <a:t>True also for assigned addresses (e.g. DHCP)</a:t>
            </a:r>
          </a:p>
          <a:p>
            <a:pPr>
              <a:buSzTx/>
              <a:tabLst>
                <a:tab pos="901700" algn="l"/>
                <a:tab pos="1816100" algn="l"/>
                <a:tab pos="2730500" algn="l"/>
                <a:tab pos="3644900" algn="l"/>
                <a:tab pos="4559300" algn="l"/>
                <a:tab pos="5473700" algn="l"/>
                <a:tab pos="6388100" algn="l"/>
                <a:tab pos="7302500" algn="l"/>
                <a:tab pos="8216900" algn="l"/>
                <a:tab pos="9131300" algn="l"/>
                <a:tab pos="10045700" algn="l"/>
              </a:tabLst>
            </a:pPr>
            <a:r>
              <a:rPr lang="en-US" dirty="0"/>
              <a:t>Not all devices have privacy requirements</a:t>
            </a:r>
          </a:p>
          <a:p>
            <a:pPr lvl="1">
              <a:buSzTx/>
              <a:tabLst>
                <a:tab pos="901700" algn="l"/>
                <a:tab pos="1816100" algn="l"/>
                <a:tab pos="2730500" algn="l"/>
                <a:tab pos="3644900" algn="l"/>
                <a:tab pos="4559300" algn="l"/>
                <a:tab pos="5473700" algn="l"/>
                <a:tab pos="6388100" algn="l"/>
                <a:tab pos="7302500" algn="l"/>
                <a:tab pos="8216900" algn="l"/>
                <a:tab pos="9131300" algn="l"/>
                <a:tab pos="10045700" algn="l"/>
              </a:tabLst>
            </a:pPr>
            <a:r>
              <a:rPr lang="en-US" dirty="0"/>
              <a:t>e.g. infrastructure</a:t>
            </a:r>
          </a:p>
          <a:p>
            <a:pPr>
              <a:buSzTx/>
              <a:tabLst>
                <a:tab pos="901700" algn="l"/>
                <a:tab pos="1816100" algn="l"/>
                <a:tab pos="2730500" algn="l"/>
                <a:tab pos="3644900" algn="l"/>
                <a:tab pos="4559300" algn="l"/>
                <a:tab pos="5473700" algn="l"/>
                <a:tab pos="6388100" algn="l"/>
                <a:tab pos="7302500" algn="l"/>
                <a:tab pos="8216900" algn="l"/>
                <a:tab pos="9131300" algn="l"/>
                <a:tab pos="10045700" algn="l"/>
              </a:tabLst>
            </a:pPr>
            <a:endParaRPr lang="en-US" dirty="0"/>
          </a:p>
          <a:p>
            <a:pPr>
              <a:buSzTx/>
              <a:tabLst>
                <a:tab pos="901700" algn="l"/>
                <a:tab pos="1816100" algn="l"/>
                <a:tab pos="2730500" algn="l"/>
                <a:tab pos="3644900" algn="l"/>
                <a:tab pos="4559300" algn="l"/>
                <a:tab pos="5473700" algn="l"/>
                <a:tab pos="6388100" algn="l"/>
                <a:tab pos="7302500" algn="l"/>
                <a:tab pos="8216900" algn="l"/>
                <a:tab pos="9131300" algn="l"/>
                <a:tab pos="10045700" algn="l"/>
              </a:tabLst>
            </a:pPr>
            <a:endParaRPr lang="en-US" dirty="0"/>
          </a:p>
        </p:txBody>
      </p:sp>
    </p:spTree>
    <p:extLst>
      <p:ext uri="{BB962C8B-B14F-4D97-AF65-F5344CB8AC3E}">
        <p14:creationId xmlns:p14="http://schemas.microsoft.com/office/powerpoint/2010/main" val="1061500742"/>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Slide Number"/>
          <p:cNvSpPr txBox="1">
            <a:spLocks noGrp="1"/>
          </p:cNvSpPr>
          <p:nvPr>
            <p:ph type="sldNum" sz="quarter" idx="4294967295"/>
          </p:nvPr>
        </p:nvSpPr>
        <p:spPr>
          <a:xfrm>
            <a:off x="4545803" y="6475412"/>
            <a:ext cx="127001" cy="184027"/>
          </a:xfrm>
          <a:prstGeom prst="rect">
            <a:avLst/>
          </a:prstGeom>
          <a:extLst>
            <a:ext uri="{C572A759-6A51-4108-AA02-DFA0A04FC94B}">
              <ma14:wrappingTextBoxFlag xmlns:mc="http://schemas.openxmlformats.org/markup-compatibility/2006" xmlns:mv="urn:schemas-microsoft-com:mac:vml" xmlns:ma14="http://schemas.microsoft.com/office/mac/drawingml/2011/main" xmlns="" val="1"/>
            </a:ext>
          </a:extLst>
        </p:spPr>
        <p:txBody>
          <a:bodyPr/>
          <a:lstStyle/>
          <a:p>
            <a:fld id="{86CB4B4D-7CA3-9044-876B-883B54F8677D}" type="slidenum">
              <a:rPr/>
              <a:pPr/>
              <a:t>7</a:t>
            </a:fld>
            <a:endParaRPr/>
          </a:p>
        </p:txBody>
      </p:sp>
      <p:sp>
        <p:nvSpPr>
          <p:cNvPr id="100" name="Abstract"/>
          <p:cNvSpPr txBox="1">
            <a:spLocks noGrp="1"/>
          </p:cNvSpPr>
          <p:nvPr>
            <p:ph type="title"/>
          </p:nvPr>
        </p:nvSpPr>
        <p:spPr>
          <a:xfrm>
            <a:off x="685800" y="685800"/>
            <a:ext cx="7772400" cy="1066800"/>
          </a:xfrm>
          <a:prstGeom prst="rect">
            <a:avLst/>
          </a:prstGeom>
        </p:spPr>
        <p:txBody>
          <a:bodyPr/>
          <a:lstStyle/>
          <a:p>
            <a:pP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 Shared Space</a:t>
            </a:r>
            <a:endParaRPr i="1" dirty="0"/>
          </a:p>
        </p:txBody>
      </p:sp>
      <p:sp>
        <p:nvSpPr>
          <p:cNvPr id="101" name="This contribution, intended for presentation to the IEEE 802.11 Wireless Next Generation (WNG) Standing Committee, argues for the development of standards specifying a Multiple AP Coordinated Synchronous  Extended Service Set (MACSESS) supporting a synchronous set of access points and associated stations with integrated MIMO. Arguments for such development are made in terms of interoperability, efficiency improvements, recent academic results, and recent enhancements to IEEE Std 802.11."/>
          <p:cNvSpPr txBox="1">
            <a:spLocks noGrp="1"/>
          </p:cNvSpPr>
          <p:nvPr>
            <p:ph type="body" idx="1"/>
          </p:nvPr>
        </p:nvSpPr>
        <p:spPr>
          <a:xfrm>
            <a:off x="685800" y="1515291"/>
            <a:ext cx="7772400" cy="4489269"/>
          </a:xfrm>
          <a:prstGeom prst="rect">
            <a:avLst/>
          </a:prstGeom>
        </p:spPr>
        <p:txBody>
          <a:bodyPr>
            <a:normAutofit fontScale="92500" lnSpcReduction="10000"/>
          </a:bodyPr>
          <a:lstStyle/>
          <a:p>
            <a:pPr>
              <a:buSzTx/>
              <a:tabLst>
                <a:tab pos="901700" algn="l"/>
                <a:tab pos="1816100" algn="l"/>
                <a:tab pos="2730500" algn="l"/>
                <a:tab pos="3644900" algn="l"/>
                <a:tab pos="4559300" algn="l"/>
                <a:tab pos="5473700" algn="l"/>
                <a:tab pos="6388100" algn="l"/>
                <a:tab pos="7302500" algn="l"/>
                <a:tab pos="8216900" algn="l"/>
                <a:tab pos="9131300" algn="l"/>
                <a:tab pos="10045700" algn="l"/>
              </a:tabLst>
            </a:pPr>
            <a:r>
              <a:rPr lang="en-US" dirty="0"/>
              <a:t>The IEEE 802 address space is a shared one</a:t>
            </a:r>
          </a:p>
          <a:p>
            <a:pPr>
              <a:buSzTx/>
              <a:tabLst>
                <a:tab pos="901700" algn="l"/>
                <a:tab pos="1816100" algn="l"/>
                <a:tab pos="2730500" algn="l"/>
                <a:tab pos="3644900" algn="l"/>
                <a:tab pos="4559300" algn="l"/>
                <a:tab pos="5473700" algn="l"/>
                <a:tab pos="6388100" algn="l"/>
                <a:tab pos="7302500" algn="l"/>
                <a:tab pos="8216900" algn="l"/>
                <a:tab pos="9131300" algn="l"/>
                <a:tab pos="10045700" algn="l"/>
              </a:tabLst>
            </a:pPr>
            <a:r>
              <a:rPr lang="en-US" dirty="0"/>
              <a:t>In 802.11, the address space is shared by, e.g.</a:t>
            </a:r>
          </a:p>
          <a:p>
            <a:pPr lvl="1">
              <a:buFont typeface="Wingdings" pitchFamily="2" charset="2"/>
              <a:buChar char="Ø"/>
              <a:tabLst>
                <a:tab pos="901700" algn="l"/>
                <a:tab pos="1816100" algn="l"/>
                <a:tab pos="2730500" algn="l"/>
                <a:tab pos="3644900" algn="l"/>
                <a:tab pos="4559300" algn="l"/>
                <a:tab pos="5473700" algn="l"/>
                <a:tab pos="6388100" algn="l"/>
                <a:tab pos="7302500" algn="l"/>
                <a:tab pos="8216900" algn="l"/>
                <a:tab pos="9131300" algn="l"/>
                <a:tab pos="10045700" algn="l"/>
              </a:tabLst>
            </a:pPr>
            <a:r>
              <a:rPr lang="en-US" dirty="0"/>
              <a:t>APs</a:t>
            </a:r>
          </a:p>
          <a:p>
            <a:pPr lvl="1">
              <a:buFont typeface="Wingdings" pitchFamily="2" charset="2"/>
              <a:buChar char="Ø"/>
              <a:tabLst>
                <a:tab pos="901700" algn="l"/>
                <a:tab pos="1816100" algn="l"/>
                <a:tab pos="2730500" algn="l"/>
                <a:tab pos="3644900" algn="l"/>
                <a:tab pos="4559300" algn="l"/>
                <a:tab pos="5473700" algn="l"/>
                <a:tab pos="6388100" algn="l"/>
                <a:tab pos="7302500" algn="l"/>
                <a:tab pos="8216900" algn="l"/>
                <a:tab pos="9131300" algn="l"/>
                <a:tab pos="10045700" algn="l"/>
              </a:tabLst>
            </a:pPr>
            <a:r>
              <a:rPr lang="en-US" dirty="0"/>
              <a:t>Mobile phones</a:t>
            </a:r>
          </a:p>
          <a:p>
            <a:pPr lvl="1">
              <a:buFont typeface="Wingdings" pitchFamily="2" charset="2"/>
              <a:buChar char="Ø"/>
              <a:tabLst>
                <a:tab pos="901700" algn="l"/>
                <a:tab pos="1816100" algn="l"/>
                <a:tab pos="2730500" algn="l"/>
                <a:tab pos="3644900" algn="l"/>
                <a:tab pos="4559300" algn="l"/>
                <a:tab pos="5473700" algn="l"/>
                <a:tab pos="6388100" algn="l"/>
                <a:tab pos="7302500" algn="l"/>
                <a:tab pos="8216900" algn="l"/>
                <a:tab pos="9131300" algn="l"/>
                <a:tab pos="10045700" algn="l"/>
              </a:tabLst>
            </a:pPr>
            <a:r>
              <a:rPr lang="en-US" dirty="0"/>
              <a:t>Desktop computers</a:t>
            </a:r>
          </a:p>
          <a:p>
            <a:pPr lvl="1">
              <a:buFont typeface="Wingdings" pitchFamily="2" charset="2"/>
              <a:buChar char="Ø"/>
              <a:tabLst>
                <a:tab pos="901700" algn="l"/>
                <a:tab pos="1816100" algn="l"/>
                <a:tab pos="2730500" algn="l"/>
                <a:tab pos="3644900" algn="l"/>
                <a:tab pos="4559300" algn="l"/>
                <a:tab pos="5473700" algn="l"/>
                <a:tab pos="6388100" algn="l"/>
                <a:tab pos="7302500" algn="l"/>
                <a:tab pos="8216900" algn="l"/>
                <a:tab pos="9131300" algn="l"/>
                <a:tab pos="10045700" algn="l"/>
              </a:tabLst>
            </a:pPr>
            <a:r>
              <a:rPr lang="en-US" dirty="0"/>
              <a:t>Industrial equipment</a:t>
            </a:r>
          </a:p>
          <a:p>
            <a:pPr lvl="1">
              <a:buFont typeface="Wingdings" pitchFamily="2" charset="2"/>
              <a:buChar char="Ø"/>
              <a:tabLst>
                <a:tab pos="901700" algn="l"/>
                <a:tab pos="1816100" algn="l"/>
                <a:tab pos="2730500" algn="l"/>
                <a:tab pos="3644900" algn="l"/>
                <a:tab pos="4559300" algn="l"/>
                <a:tab pos="5473700" algn="l"/>
                <a:tab pos="6388100" algn="l"/>
                <a:tab pos="7302500" algn="l"/>
                <a:tab pos="8216900" algn="l"/>
                <a:tab pos="9131300" algn="l"/>
                <a:tab pos="10045700" algn="l"/>
              </a:tabLst>
            </a:pPr>
            <a:r>
              <a:rPr lang="en-US" dirty="0"/>
              <a:t>Televisions</a:t>
            </a:r>
          </a:p>
          <a:p>
            <a:pPr lvl="1">
              <a:buFont typeface="Wingdings" pitchFamily="2" charset="2"/>
              <a:buChar char="Ø"/>
              <a:tabLst>
                <a:tab pos="901700" algn="l"/>
                <a:tab pos="1816100" algn="l"/>
                <a:tab pos="2730500" algn="l"/>
                <a:tab pos="3644900" algn="l"/>
                <a:tab pos="4559300" algn="l"/>
                <a:tab pos="5473700" algn="l"/>
                <a:tab pos="6388100" algn="l"/>
                <a:tab pos="7302500" algn="l"/>
                <a:tab pos="8216900" algn="l"/>
                <a:tab pos="9131300" algn="l"/>
                <a:tab pos="10045700" algn="l"/>
              </a:tabLst>
            </a:pPr>
            <a:r>
              <a:rPr lang="en-US" dirty="0"/>
              <a:t>Printers….</a:t>
            </a:r>
          </a:p>
          <a:p>
            <a:pPr>
              <a:buSzTx/>
              <a:buFont typeface="Arial" panose="020B0604020202020204" pitchFamily="34" charset="0"/>
              <a:buChar char="•"/>
              <a:tabLst>
                <a:tab pos="901700" algn="l"/>
                <a:tab pos="1816100" algn="l"/>
                <a:tab pos="2730500" algn="l"/>
                <a:tab pos="3644900" algn="l"/>
                <a:tab pos="4559300" algn="l"/>
                <a:tab pos="5473700" algn="l"/>
                <a:tab pos="6388100" algn="l"/>
                <a:tab pos="7302500" algn="l"/>
                <a:tab pos="8216900" algn="l"/>
                <a:tab pos="9131300" algn="l"/>
                <a:tab pos="10045700" algn="l"/>
              </a:tabLst>
            </a:pPr>
            <a:r>
              <a:rPr lang="en-US" dirty="0"/>
              <a:t>The addressing requirements may vary.</a:t>
            </a:r>
          </a:p>
          <a:p>
            <a:pPr lvl="1">
              <a:buSzTx/>
              <a:buFont typeface="Arial" panose="020B0604020202020204" pitchFamily="34" charset="0"/>
              <a:buChar char="•"/>
              <a:tabLst>
                <a:tab pos="901700" algn="l"/>
                <a:tab pos="1816100" algn="l"/>
                <a:tab pos="2730500" algn="l"/>
                <a:tab pos="3644900" algn="l"/>
                <a:tab pos="4559300" algn="l"/>
                <a:tab pos="5473700" algn="l"/>
                <a:tab pos="6388100" algn="l"/>
                <a:tab pos="7302500" algn="l"/>
                <a:tab pos="8216900" algn="l"/>
                <a:tab pos="9131300" algn="l"/>
                <a:tab pos="10045700" algn="l"/>
              </a:tabLst>
            </a:pPr>
            <a:r>
              <a:rPr lang="en-US" dirty="0"/>
              <a:t>e.g. varying privacy requirements</a:t>
            </a:r>
          </a:p>
          <a:p>
            <a:pPr>
              <a:buSzTx/>
              <a:buFont typeface="Arial" panose="020B0604020202020204" pitchFamily="34" charset="0"/>
              <a:buChar char="•"/>
              <a:tabLst>
                <a:tab pos="901700" algn="l"/>
                <a:tab pos="1816100" algn="l"/>
                <a:tab pos="2730500" algn="l"/>
                <a:tab pos="3644900" algn="l"/>
                <a:tab pos="4559300" algn="l"/>
                <a:tab pos="5473700" algn="l"/>
                <a:tab pos="6388100" algn="l"/>
                <a:tab pos="7302500" algn="l"/>
                <a:tab pos="8216900" algn="l"/>
                <a:tab pos="9131300" algn="l"/>
                <a:tab pos="10045700" algn="l"/>
              </a:tabLst>
            </a:pPr>
            <a:r>
              <a:rPr lang="en-US" dirty="0"/>
              <a:t>Some address protocols support privacy, authentication, etc. [6]</a:t>
            </a:r>
          </a:p>
        </p:txBody>
      </p:sp>
    </p:spTree>
    <p:extLst>
      <p:ext uri="{BB962C8B-B14F-4D97-AF65-F5344CB8AC3E}">
        <p14:creationId xmlns:p14="http://schemas.microsoft.com/office/powerpoint/2010/main" val="3639869841"/>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Slide Number"/>
          <p:cNvSpPr txBox="1">
            <a:spLocks noGrp="1"/>
          </p:cNvSpPr>
          <p:nvPr>
            <p:ph type="sldNum" sz="quarter" idx="4294967295"/>
          </p:nvPr>
        </p:nvSpPr>
        <p:spPr>
          <a:xfrm>
            <a:off x="4545803" y="6475412"/>
            <a:ext cx="127001" cy="184027"/>
          </a:xfrm>
          <a:prstGeom prst="rect">
            <a:avLst/>
          </a:prstGeom>
          <a:extLst>
            <a:ext uri="{C572A759-6A51-4108-AA02-DFA0A04FC94B}">
              <ma14:wrappingTextBoxFlag xmlns:mc="http://schemas.openxmlformats.org/markup-compatibility/2006" xmlns:mv="urn:schemas-microsoft-com:mac:vml" xmlns:ma14="http://schemas.microsoft.com/office/mac/drawingml/2011/main" xmlns="" val="1"/>
            </a:ext>
          </a:extLst>
        </p:spPr>
        <p:txBody>
          <a:bodyPr/>
          <a:lstStyle/>
          <a:p>
            <a:fld id="{86CB4B4D-7CA3-9044-876B-883B54F8677D}" type="slidenum">
              <a:rPr/>
              <a:pPr/>
              <a:t>8</a:t>
            </a:fld>
            <a:endParaRPr/>
          </a:p>
        </p:txBody>
      </p:sp>
      <p:pic>
        <p:nvPicPr>
          <p:cNvPr id="7" name="Picture 6">
            <a:extLst>
              <a:ext uri="{FF2B5EF4-FFF2-40B4-BE49-F238E27FC236}">
                <a16:creationId xmlns:a16="http://schemas.microsoft.com/office/drawing/2014/main" id="{F4E29143-2867-C547-AAFA-C620BF8FDC32}"/>
              </a:ext>
            </a:extLst>
          </p:cNvPr>
          <p:cNvPicPr>
            <a:picLocks noChangeAspect="1"/>
          </p:cNvPicPr>
          <p:nvPr/>
        </p:nvPicPr>
        <p:blipFill>
          <a:blip r:embed="rId2"/>
          <a:stretch>
            <a:fillRect/>
          </a:stretch>
        </p:blipFill>
        <p:spPr>
          <a:xfrm>
            <a:off x="1567543" y="682227"/>
            <a:ext cx="5690144" cy="5793185"/>
          </a:xfrm>
          <a:prstGeom prst="rect">
            <a:avLst/>
          </a:prstGeom>
        </p:spPr>
      </p:pic>
    </p:spTree>
    <p:extLst>
      <p:ext uri="{BB962C8B-B14F-4D97-AF65-F5344CB8AC3E}">
        <p14:creationId xmlns:p14="http://schemas.microsoft.com/office/powerpoint/2010/main" val="2649510317"/>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Slide Number"/>
          <p:cNvSpPr txBox="1">
            <a:spLocks noGrp="1"/>
          </p:cNvSpPr>
          <p:nvPr>
            <p:ph type="sldNum" sz="quarter" idx="4294967295"/>
          </p:nvPr>
        </p:nvSpPr>
        <p:spPr>
          <a:xfrm>
            <a:off x="4545803" y="6475412"/>
            <a:ext cx="127001" cy="184027"/>
          </a:xfrm>
          <a:prstGeom prst="rect">
            <a:avLst/>
          </a:prstGeom>
          <a:extLst>
            <a:ext uri="{C572A759-6A51-4108-AA02-DFA0A04FC94B}">
              <ma14:wrappingTextBoxFlag xmlns:mc="http://schemas.openxmlformats.org/markup-compatibility/2006" xmlns:mv="urn:schemas-microsoft-com:mac:vml" xmlns:ma14="http://schemas.microsoft.com/office/mac/drawingml/2011/main" xmlns="" val="1"/>
            </a:ext>
          </a:extLst>
        </p:spPr>
        <p:txBody>
          <a:bodyPr/>
          <a:lstStyle/>
          <a:p>
            <a:fld id="{86CB4B4D-7CA3-9044-876B-883B54F8677D}" type="slidenum">
              <a:rPr/>
              <a:pPr/>
              <a:t>9</a:t>
            </a:fld>
            <a:endParaRPr/>
          </a:p>
        </p:txBody>
      </p:sp>
      <p:pic>
        <p:nvPicPr>
          <p:cNvPr id="2" name="Picture 1">
            <a:extLst>
              <a:ext uri="{FF2B5EF4-FFF2-40B4-BE49-F238E27FC236}">
                <a16:creationId xmlns:a16="http://schemas.microsoft.com/office/drawing/2014/main" id="{CC30629E-27B6-A64F-B105-F736A82855EC}"/>
              </a:ext>
            </a:extLst>
          </p:cNvPr>
          <p:cNvPicPr>
            <a:picLocks noChangeAspect="1"/>
          </p:cNvPicPr>
          <p:nvPr/>
        </p:nvPicPr>
        <p:blipFill>
          <a:blip r:embed="rId2"/>
          <a:stretch>
            <a:fillRect/>
          </a:stretch>
        </p:blipFill>
        <p:spPr>
          <a:xfrm>
            <a:off x="1818368" y="846257"/>
            <a:ext cx="5507264" cy="5629155"/>
          </a:xfrm>
          <a:prstGeom prst="rect">
            <a:avLst/>
          </a:prstGeom>
        </p:spPr>
      </p:pic>
    </p:spTree>
    <p:extLst>
      <p:ext uri="{BB962C8B-B14F-4D97-AF65-F5344CB8AC3E}">
        <p14:creationId xmlns:p14="http://schemas.microsoft.com/office/powerpoint/2010/main" val="1097334703"/>
      </p:ext>
    </p:extLst>
  </p:cSld>
  <p:clrMapOvr>
    <a:masterClrMapping/>
  </p:clrMapOvr>
  <p:transition spd="med"/>
</p:sld>
</file>

<file path=ppt/theme/theme1.xml><?xml version="1.0" encoding="utf-8"?>
<a:theme xmlns:a="http://schemas.openxmlformats.org/drawingml/2006/main" name="802-11-Submission">
  <a:themeElements>
    <a:clrScheme name="802-11-Submission">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802-11-Submission">
      <a:majorFont>
        <a:latin typeface="Times New Roman"/>
        <a:ea typeface="Times New Roman"/>
        <a:cs typeface="Times New Roman"/>
      </a:majorFont>
      <a:minorFont>
        <a:latin typeface="Helvetica"/>
        <a:ea typeface="Helvetica"/>
        <a:cs typeface="Helvetica"/>
      </a:minorFont>
    </a:fontScheme>
    <a:fmtScheme name="802-11-Submissio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t">
        <a:spAutoFit/>
      </a:bodyPr>
      <a:lstStyle>
        <a:defPPr marL="0" marR="0" indent="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802-11-Submission">
  <a:themeElements>
    <a:clrScheme name="802-11-Submission">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802-11-Submission">
      <a:majorFont>
        <a:latin typeface="Times New Roman"/>
        <a:ea typeface="Times New Roman"/>
        <a:cs typeface="Times New Roman"/>
      </a:majorFont>
      <a:minorFont>
        <a:latin typeface="Helvetica"/>
        <a:ea typeface="Helvetica"/>
        <a:cs typeface="Helvetica"/>
      </a:minorFont>
    </a:fontScheme>
    <a:fmtScheme name="802-11-Submissio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t">
        <a:spAutoFit/>
      </a:bodyPr>
      <a:lstStyle>
        <a:defPPr marL="0" marR="0" indent="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4552</TotalTime>
  <Words>628</Words>
  <Application>Microsoft Macintosh PowerPoint</Application>
  <PresentationFormat>On-screen Show (4:3)</PresentationFormat>
  <Paragraphs>82</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Helvetica</vt:lpstr>
      <vt:lpstr>Times New Roman</vt:lpstr>
      <vt:lpstr>Wingdings</vt:lpstr>
      <vt:lpstr>802-11-Submission</vt:lpstr>
      <vt:lpstr>Assignment of Temporary Addresses </vt:lpstr>
      <vt:lpstr>Abstract</vt:lpstr>
      <vt:lpstr>Temporary Addresses in IEEE 802</vt:lpstr>
      <vt:lpstr>Assignment Protocols, per IEEE Std 802</vt:lpstr>
      <vt:lpstr>Address Assignment Protocols</vt:lpstr>
      <vt:lpstr>Privacy</vt:lpstr>
      <vt:lpstr>A Shared Space</vt:lpstr>
      <vt:lpstr>PowerPoint Presentation</vt:lpstr>
      <vt:lpstr>PowerPoint Presentation</vt:lpstr>
      <vt:lpstr>PowerPoint Presentation</vt:lpstr>
      <vt:lpstr>PowerPoint Presentation</vt:lpstr>
      <vt:lpstr>PowerPoint Presentation</vt:lpstr>
      <vt:lpstr>Summary</vt:lpstr>
      <vt:lpstr>References</vt:lpstr>
    </vt:vector>
  </TitlesOfParts>
  <Manager/>
  <Company>EthAirNet Associates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Assignment of Temporary Addresses </dc:title>
  <dc:subject/>
  <dc:creator>Roger Marks</dc:creator>
  <cp:keywords/>
  <dc:description/>
  <cp:lastModifiedBy>OfficeUser4564</cp:lastModifiedBy>
  <cp:revision>65</cp:revision>
  <dcterms:created xsi:type="dcterms:W3CDTF">2017-09-13T09:19:50Z</dcterms:created>
  <dcterms:modified xsi:type="dcterms:W3CDTF">2019-07-17T09:00:36Z</dcterms:modified>
  <cp:category/>
</cp:coreProperties>
</file>