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17.xml.rels" ContentType="application/vnd.openxmlformats-package.relationships+xml"/>
  <Override PartName="/ppt/notesSlides/_rels/notesSlide1.xml.rels" ContentType="application/vnd.openxmlformats-package.relationships+xml"/>
  <Override PartName="/ppt/notesSlides/_rels/notesSlide14.xml.rels" ContentType="application/vnd.openxmlformats-package.relationships+xml"/>
  <Override PartName="/ppt/notesSlides/_rels/notesSlide3.xml.rels" ContentType="application/vnd.openxmlformats-package.relationships+xml"/>
  <Override PartName="/ppt/notesSlides/_rels/notesSlide16.xml.rels" ContentType="application/vnd.openxmlformats-package.relationships+xml"/>
  <Override PartName="/ppt/notesSlides/_rels/notesSlide2.xml.rels" ContentType="application/vnd.openxmlformats-package.relationships+xml"/>
  <Override PartName="/ppt/notesSlides/_rels/notesSlide15.xml.rels" ContentType="application/vnd.openxmlformats-package.relationships+xml"/>
  <Override PartName="/ppt/notesSlides/_rels/notesSlide7.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9.png" ContentType="image/png"/>
  <Override PartName="/ppt/media/image7.png" ContentType="image/png"/>
  <Override PartName="/ppt/media/image2.png" ContentType="image/png"/>
  <Override PartName="/ppt/media/image8.png" ContentType="image/png"/>
  <Override PartName="/ppt/media/image1.jpeg" ContentType="image/jpeg"/>
  <Override PartName="/ppt/media/image6.png" ContentType="image/png"/>
  <Override PartName="/ppt/media/image3.png" ContentType="image/png"/>
  <Override PartName="/ppt/media/image4.png" ContentType="image/png"/>
  <Override PartName="/ppt/media/image5.png" ContentType="image/pn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p:notesSz cx="6934200" cy="9280525"/>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43"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4" name="PlaceHolder 3"/>
          <p:cNvSpPr>
            <a:spLocks noGrp="1"/>
          </p:cNvSpPr>
          <p:nvPr>
            <p:ph type="hdr"/>
          </p:nvPr>
        </p:nvSpPr>
        <p:spPr>
          <a:xfrm>
            <a:off x="0" y="0"/>
            <a:ext cx="3280680" cy="534240"/>
          </a:xfrm>
          <a:prstGeom prst="rect">
            <a:avLst/>
          </a:prstGeom>
        </p:spPr>
        <p:txBody>
          <a:bodyPr lIns="0" rIns="0" tIns="0" bIns="0"/>
          <a:p>
            <a:r>
              <a:rPr b="0" lang="en-US" sz="1400" spc="-1" strike="noStrike">
                <a:latin typeface="Times New Roman"/>
              </a:rPr>
              <a:t> </a:t>
            </a:r>
            <a:endParaRPr b="0" lang="en-US" sz="1400" spc="-1" strike="noStrike">
              <a:latin typeface="Times New Roman"/>
            </a:endParaRPr>
          </a:p>
        </p:txBody>
      </p:sp>
      <p:sp>
        <p:nvSpPr>
          <p:cNvPr id="45"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latin typeface="Times New Roman"/>
              </a:rPr>
              <a:t> </a:t>
            </a:r>
            <a:endParaRPr b="0" lang="en-US" sz="1400" spc="-1" strike="noStrike">
              <a:latin typeface="Times New Roman"/>
            </a:endParaRPr>
          </a:p>
        </p:txBody>
      </p:sp>
      <p:sp>
        <p:nvSpPr>
          <p:cNvPr id="46"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latin typeface="Times New Roman"/>
              </a:rPr>
              <a:t> </a:t>
            </a:r>
            <a:endParaRPr b="0" lang="en-US" sz="1400" spc="-1" strike="noStrike">
              <a:latin typeface="Times New Roman"/>
            </a:endParaRPr>
          </a:p>
        </p:txBody>
      </p:sp>
      <p:sp>
        <p:nvSpPr>
          <p:cNvPr id="47" name="PlaceHolder 6"/>
          <p:cNvSpPr>
            <a:spLocks noGrp="1"/>
          </p:cNvSpPr>
          <p:nvPr>
            <p:ph type="sldNum"/>
          </p:nvPr>
        </p:nvSpPr>
        <p:spPr>
          <a:xfrm>
            <a:off x="4278960" y="10157400"/>
            <a:ext cx="3280680" cy="534240"/>
          </a:xfrm>
          <a:prstGeom prst="rect">
            <a:avLst/>
          </a:prstGeom>
        </p:spPr>
        <p:txBody>
          <a:bodyPr lIns="0" rIns="0" tIns="0" bIns="0" anchor="b"/>
          <a:p>
            <a:pPr algn="r"/>
            <a:fld id="{DF3089F2-5B20-4377-9E0B-DB4E62B663DF}" type="slidenum">
              <a:rPr b="0" lang="en-US" sz="1400" spc="-1" strike="noStrike">
                <a:latin typeface="Times New Roman"/>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5640480" y="96840"/>
            <a:ext cx="639000" cy="21024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153" name="CustomShape 2"/>
          <p:cNvSpPr/>
          <p:nvPr/>
        </p:nvSpPr>
        <p:spPr>
          <a:xfrm>
            <a:off x="654120" y="96840"/>
            <a:ext cx="824760" cy="21024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154" name="CustomShape 3"/>
          <p:cNvSpPr/>
          <p:nvPr/>
        </p:nvSpPr>
        <p:spPr>
          <a:xfrm>
            <a:off x="5357880" y="8985240"/>
            <a:ext cx="92160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155" name="CustomShape 4"/>
          <p:cNvSpPr/>
          <p:nvPr/>
        </p:nvSpPr>
        <p:spPr>
          <a:xfrm>
            <a:off x="3222720" y="8985240"/>
            <a:ext cx="510480" cy="36288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B4833198-1266-4BC1-A03D-E8985B2342DC}"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56" name="CustomShape 5"/>
          <p:cNvSpPr/>
          <p:nvPr/>
        </p:nvSpPr>
        <p:spPr>
          <a:xfrm>
            <a:off x="1154160" y="701640"/>
            <a:ext cx="4625280" cy="3467880"/>
          </a:xfrm>
          <a:prstGeom prst="rect">
            <a:avLst/>
          </a:prstGeom>
          <a:solidFill>
            <a:srgbClr val="ffffff"/>
          </a:solidFill>
          <a:ln w="9360">
            <a:solidFill>
              <a:srgbClr val="000000"/>
            </a:solidFill>
            <a:miter/>
          </a:ln>
        </p:spPr>
        <p:style>
          <a:lnRef idx="0"/>
          <a:fillRef idx="0"/>
          <a:effectRef idx="0"/>
          <a:fontRef idx="minor"/>
        </p:style>
      </p:sp>
      <p:sp>
        <p:nvSpPr>
          <p:cNvPr id="157" name="PlaceHolder 6"/>
          <p:cNvSpPr>
            <a:spLocks noGrp="1"/>
          </p:cNvSpPr>
          <p:nvPr>
            <p:ph type="body"/>
          </p:nvPr>
        </p:nvSpPr>
        <p:spPr>
          <a:xfrm>
            <a:off x="923760" y="4408560"/>
            <a:ext cx="5085720" cy="4269600"/>
          </a:xfrm>
          <a:prstGeom prst="rect">
            <a:avLst/>
          </a:prstGeom>
        </p:spPr>
        <p:txBody>
          <a:bodyPr lIns="93600" rIns="93600" tIns="46080" bIns="46080" anchor="ctr"/>
          <a:p>
            <a:endParaRPr b="0" lang="en-US"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5640480" y="96840"/>
            <a:ext cx="639000" cy="21024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07" name="CustomShape 2"/>
          <p:cNvSpPr/>
          <p:nvPr/>
        </p:nvSpPr>
        <p:spPr>
          <a:xfrm>
            <a:off x="654120" y="96840"/>
            <a:ext cx="824760" cy="21024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08" name="CustomShape 3"/>
          <p:cNvSpPr/>
          <p:nvPr/>
        </p:nvSpPr>
        <p:spPr>
          <a:xfrm>
            <a:off x="5357880" y="8985240"/>
            <a:ext cx="92160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09" name="CustomShape 4"/>
          <p:cNvSpPr/>
          <p:nvPr/>
        </p:nvSpPr>
        <p:spPr>
          <a:xfrm>
            <a:off x="3222720" y="8985240"/>
            <a:ext cx="510480" cy="36288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5686F670-1313-4FF8-BF35-30FBB91086B0}"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10" name="PlaceHolder 5"/>
          <p:cNvSpPr>
            <a:spLocks noGrp="1"/>
          </p:cNvSpPr>
          <p:nvPr>
            <p:ph type="sldImg"/>
          </p:nvPr>
        </p:nvSpPr>
        <p:spPr>
          <a:xfrm>
            <a:off x="1154160" y="701640"/>
            <a:ext cx="4625280" cy="3467880"/>
          </a:xfrm>
          <a:prstGeom prst="rect">
            <a:avLst/>
          </a:prstGeom>
        </p:spPr>
      </p:sp>
      <p:sp>
        <p:nvSpPr>
          <p:cNvPr id="211" name="PlaceHolder 6"/>
          <p:cNvSpPr>
            <a:spLocks noGrp="1"/>
          </p:cNvSpPr>
          <p:nvPr>
            <p:ph type="body"/>
          </p:nvPr>
        </p:nvSpPr>
        <p:spPr>
          <a:xfrm>
            <a:off x="923760" y="4408560"/>
            <a:ext cx="5085720" cy="4269600"/>
          </a:xfrm>
          <a:prstGeom prst="rect">
            <a:avLst/>
          </a:prstGeom>
        </p:spPr>
        <p:txBody>
          <a:bodyPr lIns="93600" rIns="93600" tIns="46080" bIns="46080" anchor="ctr"/>
          <a:p>
            <a:endParaRPr b="0" lang="en-US"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5640480" y="96840"/>
            <a:ext cx="639000" cy="21024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13" name="CustomShape 2"/>
          <p:cNvSpPr/>
          <p:nvPr/>
        </p:nvSpPr>
        <p:spPr>
          <a:xfrm>
            <a:off x="654120" y="96840"/>
            <a:ext cx="824760" cy="21024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14" name="CustomShape 3"/>
          <p:cNvSpPr/>
          <p:nvPr/>
        </p:nvSpPr>
        <p:spPr>
          <a:xfrm>
            <a:off x="5357880" y="8985240"/>
            <a:ext cx="92160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15" name="CustomShape 4"/>
          <p:cNvSpPr/>
          <p:nvPr/>
        </p:nvSpPr>
        <p:spPr>
          <a:xfrm>
            <a:off x="3222720" y="8985240"/>
            <a:ext cx="510480" cy="36288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F026029A-7240-40FE-AC7C-476C45FF11D7}"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16" name="PlaceHolder 5"/>
          <p:cNvSpPr>
            <a:spLocks noGrp="1"/>
          </p:cNvSpPr>
          <p:nvPr>
            <p:ph type="sldImg"/>
          </p:nvPr>
        </p:nvSpPr>
        <p:spPr>
          <a:xfrm>
            <a:off x="1154160" y="701640"/>
            <a:ext cx="4625280" cy="3467880"/>
          </a:xfrm>
          <a:prstGeom prst="rect">
            <a:avLst/>
          </a:prstGeom>
        </p:spPr>
      </p:sp>
      <p:sp>
        <p:nvSpPr>
          <p:cNvPr id="217" name="PlaceHolder 6"/>
          <p:cNvSpPr>
            <a:spLocks noGrp="1"/>
          </p:cNvSpPr>
          <p:nvPr>
            <p:ph type="body"/>
          </p:nvPr>
        </p:nvSpPr>
        <p:spPr>
          <a:xfrm>
            <a:off x="923760" y="4408560"/>
            <a:ext cx="5085720" cy="4269600"/>
          </a:xfrm>
          <a:prstGeom prst="rect">
            <a:avLst/>
          </a:prstGeom>
        </p:spPr>
        <p:txBody>
          <a:bodyPr lIns="93600" rIns="93600" tIns="46080" bIns="46080" anchor="ctr"/>
          <a:p>
            <a:endParaRPr b="0" lang="en-US"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CustomShape 1"/>
          <p:cNvSpPr/>
          <p:nvPr/>
        </p:nvSpPr>
        <p:spPr>
          <a:xfrm>
            <a:off x="5640480" y="96840"/>
            <a:ext cx="639000" cy="21024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19" name="CustomShape 2"/>
          <p:cNvSpPr/>
          <p:nvPr/>
        </p:nvSpPr>
        <p:spPr>
          <a:xfrm>
            <a:off x="654120" y="96840"/>
            <a:ext cx="824760" cy="21024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20" name="CustomShape 3"/>
          <p:cNvSpPr/>
          <p:nvPr/>
        </p:nvSpPr>
        <p:spPr>
          <a:xfrm>
            <a:off x="5357880" y="8985240"/>
            <a:ext cx="92160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21" name="CustomShape 4"/>
          <p:cNvSpPr/>
          <p:nvPr/>
        </p:nvSpPr>
        <p:spPr>
          <a:xfrm>
            <a:off x="3222720" y="8985240"/>
            <a:ext cx="510480" cy="36288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C716268C-BF25-4FDA-97DB-E216051BE9C7}"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22" name="PlaceHolder 5"/>
          <p:cNvSpPr>
            <a:spLocks noGrp="1"/>
          </p:cNvSpPr>
          <p:nvPr>
            <p:ph type="sldImg"/>
          </p:nvPr>
        </p:nvSpPr>
        <p:spPr>
          <a:xfrm>
            <a:off x="1154160" y="701640"/>
            <a:ext cx="4625280" cy="3467880"/>
          </a:xfrm>
          <a:prstGeom prst="rect">
            <a:avLst/>
          </a:prstGeom>
        </p:spPr>
      </p:sp>
      <p:sp>
        <p:nvSpPr>
          <p:cNvPr id="223" name="PlaceHolder 6"/>
          <p:cNvSpPr>
            <a:spLocks noGrp="1"/>
          </p:cNvSpPr>
          <p:nvPr>
            <p:ph type="body"/>
          </p:nvPr>
        </p:nvSpPr>
        <p:spPr>
          <a:xfrm>
            <a:off x="923760" y="4408560"/>
            <a:ext cx="5085720" cy="4269600"/>
          </a:xfrm>
          <a:prstGeom prst="rect">
            <a:avLst/>
          </a:prstGeom>
        </p:spPr>
        <p:txBody>
          <a:bodyPr lIns="93600" rIns="93600" tIns="46080" bIns="46080" anchor="ctr"/>
          <a:p>
            <a:endParaRPr b="0" lang="en-US"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CustomShape 1"/>
          <p:cNvSpPr/>
          <p:nvPr/>
        </p:nvSpPr>
        <p:spPr>
          <a:xfrm>
            <a:off x="5640480" y="96840"/>
            <a:ext cx="639000" cy="21024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25" name="CustomShape 2"/>
          <p:cNvSpPr/>
          <p:nvPr/>
        </p:nvSpPr>
        <p:spPr>
          <a:xfrm>
            <a:off x="654120" y="96840"/>
            <a:ext cx="824760" cy="21024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26" name="CustomShape 3"/>
          <p:cNvSpPr/>
          <p:nvPr/>
        </p:nvSpPr>
        <p:spPr>
          <a:xfrm>
            <a:off x="5357880" y="8985240"/>
            <a:ext cx="92160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27" name="CustomShape 4"/>
          <p:cNvSpPr/>
          <p:nvPr/>
        </p:nvSpPr>
        <p:spPr>
          <a:xfrm>
            <a:off x="3222720" y="8985240"/>
            <a:ext cx="510480" cy="36288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27236485-479F-45B7-ADD1-E33C08D1EF85}"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28" name="PlaceHolder 5"/>
          <p:cNvSpPr>
            <a:spLocks noGrp="1"/>
          </p:cNvSpPr>
          <p:nvPr>
            <p:ph type="sldImg"/>
          </p:nvPr>
        </p:nvSpPr>
        <p:spPr>
          <a:xfrm>
            <a:off x="1154160" y="701640"/>
            <a:ext cx="4625280" cy="3467880"/>
          </a:xfrm>
          <a:prstGeom prst="rect">
            <a:avLst/>
          </a:prstGeom>
        </p:spPr>
      </p:sp>
      <p:sp>
        <p:nvSpPr>
          <p:cNvPr id="229" name="PlaceHolder 6"/>
          <p:cNvSpPr>
            <a:spLocks noGrp="1"/>
          </p:cNvSpPr>
          <p:nvPr>
            <p:ph type="body"/>
          </p:nvPr>
        </p:nvSpPr>
        <p:spPr>
          <a:xfrm>
            <a:off x="923760" y="4408560"/>
            <a:ext cx="5085720" cy="4269600"/>
          </a:xfrm>
          <a:prstGeom prst="rect">
            <a:avLst/>
          </a:prstGeom>
        </p:spPr>
        <p:txBody>
          <a:bodyPr lIns="93600" rIns="93600" tIns="46080" bIns="46080" anchor="ctr"/>
          <a:p>
            <a:endParaRPr b="0" lang="en-US"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CustomShape 1"/>
          <p:cNvSpPr/>
          <p:nvPr/>
        </p:nvSpPr>
        <p:spPr>
          <a:xfrm>
            <a:off x="5640480" y="96840"/>
            <a:ext cx="639000" cy="21024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31" name="CustomShape 2"/>
          <p:cNvSpPr/>
          <p:nvPr/>
        </p:nvSpPr>
        <p:spPr>
          <a:xfrm>
            <a:off x="654120" y="96840"/>
            <a:ext cx="824760" cy="21024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32" name="CustomShape 3"/>
          <p:cNvSpPr/>
          <p:nvPr/>
        </p:nvSpPr>
        <p:spPr>
          <a:xfrm>
            <a:off x="5357880" y="8985240"/>
            <a:ext cx="92160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33" name="CustomShape 4"/>
          <p:cNvSpPr/>
          <p:nvPr/>
        </p:nvSpPr>
        <p:spPr>
          <a:xfrm>
            <a:off x="3222720" y="8985240"/>
            <a:ext cx="510480" cy="36288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9AABA211-ADF7-40CF-B1BB-583BD29F81C0}"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34" name="PlaceHolder 5"/>
          <p:cNvSpPr>
            <a:spLocks noGrp="1"/>
          </p:cNvSpPr>
          <p:nvPr>
            <p:ph type="sldImg"/>
          </p:nvPr>
        </p:nvSpPr>
        <p:spPr>
          <a:xfrm>
            <a:off x="1154160" y="701640"/>
            <a:ext cx="4625280" cy="3467880"/>
          </a:xfrm>
          <a:prstGeom prst="rect">
            <a:avLst/>
          </a:prstGeom>
        </p:spPr>
      </p:sp>
      <p:sp>
        <p:nvSpPr>
          <p:cNvPr id="235" name="PlaceHolder 6"/>
          <p:cNvSpPr>
            <a:spLocks noGrp="1"/>
          </p:cNvSpPr>
          <p:nvPr>
            <p:ph type="body"/>
          </p:nvPr>
        </p:nvSpPr>
        <p:spPr>
          <a:xfrm>
            <a:off x="923760" y="4408560"/>
            <a:ext cx="5085720" cy="4269600"/>
          </a:xfrm>
          <a:prstGeom prst="rect">
            <a:avLst/>
          </a:prstGeom>
        </p:spPr>
        <p:txBody>
          <a:bodyPr lIns="93600" rIns="93600" tIns="46080" bIns="46080" anchor="ctr"/>
          <a:p>
            <a:endParaRPr b="0" lang="en-US"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5640480" y="96840"/>
            <a:ext cx="639000" cy="21024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37" name="CustomShape 2"/>
          <p:cNvSpPr/>
          <p:nvPr/>
        </p:nvSpPr>
        <p:spPr>
          <a:xfrm>
            <a:off x="654120" y="96840"/>
            <a:ext cx="824760" cy="21024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38" name="CustomShape 3"/>
          <p:cNvSpPr/>
          <p:nvPr/>
        </p:nvSpPr>
        <p:spPr>
          <a:xfrm>
            <a:off x="5357880" y="8985240"/>
            <a:ext cx="92160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39" name="CustomShape 4"/>
          <p:cNvSpPr/>
          <p:nvPr/>
        </p:nvSpPr>
        <p:spPr>
          <a:xfrm>
            <a:off x="3222720" y="8985240"/>
            <a:ext cx="510480" cy="36288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31D5BFF6-B9B5-4E6D-8240-6B54D0EAB562}"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40" name="PlaceHolder 5"/>
          <p:cNvSpPr>
            <a:spLocks noGrp="1"/>
          </p:cNvSpPr>
          <p:nvPr>
            <p:ph type="sldImg"/>
          </p:nvPr>
        </p:nvSpPr>
        <p:spPr>
          <a:xfrm>
            <a:off x="1154160" y="701640"/>
            <a:ext cx="4625280" cy="3467880"/>
          </a:xfrm>
          <a:prstGeom prst="rect">
            <a:avLst/>
          </a:prstGeom>
        </p:spPr>
      </p:sp>
      <p:sp>
        <p:nvSpPr>
          <p:cNvPr id="241" name="PlaceHolder 6"/>
          <p:cNvSpPr>
            <a:spLocks noGrp="1"/>
          </p:cNvSpPr>
          <p:nvPr>
            <p:ph type="body"/>
          </p:nvPr>
        </p:nvSpPr>
        <p:spPr>
          <a:xfrm>
            <a:off x="923760" y="4408560"/>
            <a:ext cx="5085720" cy="4269600"/>
          </a:xfrm>
          <a:prstGeom prst="rect">
            <a:avLst/>
          </a:prstGeom>
        </p:spPr>
        <p:txBody>
          <a:bodyPr lIns="93600" rIns="93600" tIns="46080" bIns="46080" anchor="ctr"/>
          <a:p>
            <a:endParaRPr b="0" lang="en-US"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CustomShape 1"/>
          <p:cNvSpPr/>
          <p:nvPr/>
        </p:nvSpPr>
        <p:spPr>
          <a:xfrm>
            <a:off x="5640480" y="96840"/>
            <a:ext cx="639000" cy="21024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43" name="CustomShape 2"/>
          <p:cNvSpPr/>
          <p:nvPr/>
        </p:nvSpPr>
        <p:spPr>
          <a:xfrm>
            <a:off x="654120" y="96840"/>
            <a:ext cx="824760" cy="21024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44" name="CustomShape 3"/>
          <p:cNvSpPr/>
          <p:nvPr/>
        </p:nvSpPr>
        <p:spPr>
          <a:xfrm>
            <a:off x="5357880" y="8985240"/>
            <a:ext cx="92160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45" name="CustomShape 4"/>
          <p:cNvSpPr/>
          <p:nvPr/>
        </p:nvSpPr>
        <p:spPr>
          <a:xfrm>
            <a:off x="3222720" y="8985240"/>
            <a:ext cx="510480" cy="36288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28428655-3F3C-46D2-927E-B4B6C8CB6F31}"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46" name="PlaceHolder 5"/>
          <p:cNvSpPr>
            <a:spLocks noGrp="1"/>
          </p:cNvSpPr>
          <p:nvPr>
            <p:ph type="sldImg"/>
          </p:nvPr>
        </p:nvSpPr>
        <p:spPr>
          <a:xfrm>
            <a:off x="1154160" y="701640"/>
            <a:ext cx="4625280" cy="3467880"/>
          </a:xfrm>
          <a:prstGeom prst="rect">
            <a:avLst/>
          </a:prstGeom>
        </p:spPr>
      </p:sp>
      <p:sp>
        <p:nvSpPr>
          <p:cNvPr id="247" name="PlaceHolder 6"/>
          <p:cNvSpPr>
            <a:spLocks noGrp="1"/>
          </p:cNvSpPr>
          <p:nvPr>
            <p:ph type="body"/>
          </p:nvPr>
        </p:nvSpPr>
        <p:spPr>
          <a:xfrm>
            <a:off x="923760" y="4408560"/>
            <a:ext cx="5085720" cy="4269600"/>
          </a:xfrm>
          <a:prstGeom prst="rect">
            <a:avLst/>
          </a:prstGeom>
        </p:spPr>
        <p:txBody>
          <a:bodyPr lIns="93600" rIns="93600" tIns="46080" bIns="46080" anchor="ctr"/>
          <a:p>
            <a:endParaRPr b="0" lang="en-US"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5640480" y="96840"/>
            <a:ext cx="639000" cy="21024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49" name="CustomShape 2"/>
          <p:cNvSpPr/>
          <p:nvPr/>
        </p:nvSpPr>
        <p:spPr>
          <a:xfrm>
            <a:off x="654120" y="96840"/>
            <a:ext cx="824760" cy="21024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50" name="CustomShape 3"/>
          <p:cNvSpPr/>
          <p:nvPr/>
        </p:nvSpPr>
        <p:spPr>
          <a:xfrm>
            <a:off x="5357880" y="8985240"/>
            <a:ext cx="92160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51" name="CustomShape 4"/>
          <p:cNvSpPr/>
          <p:nvPr/>
        </p:nvSpPr>
        <p:spPr>
          <a:xfrm>
            <a:off x="3222720" y="8985240"/>
            <a:ext cx="510480" cy="36288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4181A92C-A162-4FDF-8751-BD2372365F30}"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52" name="PlaceHolder 5"/>
          <p:cNvSpPr>
            <a:spLocks noGrp="1"/>
          </p:cNvSpPr>
          <p:nvPr>
            <p:ph type="sldImg"/>
          </p:nvPr>
        </p:nvSpPr>
        <p:spPr>
          <a:xfrm>
            <a:off x="1154160" y="701640"/>
            <a:ext cx="4625280" cy="3467880"/>
          </a:xfrm>
          <a:prstGeom prst="rect">
            <a:avLst/>
          </a:prstGeom>
        </p:spPr>
      </p:sp>
      <p:sp>
        <p:nvSpPr>
          <p:cNvPr id="253" name="PlaceHolder 6"/>
          <p:cNvSpPr>
            <a:spLocks noGrp="1"/>
          </p:cNvSpPr>
          <p:nvPr>
            <p:ph type="body"/>
          </p:nvPr>
        </p:nvSpPr>
        <p:spPr>
          <a:xfrm>
            <a:off x="923760" y="4408560"/>
            <a:ext cx="5085720" cy="4269600"/>
          </a:xfrm>
          <a:prstGeom prst="rect">
            <a:avLst/>
          </a:prstGeom>
        </p:spPr>
        <p:txBody>
          <a:bodyPr lIns="93600" rIns="93600" tIns="46080" bIns="46080" anchor="ctr"/>
          <a:p>
            <a:endParaRPr b="0" lang="en-US"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5640480" y="96840"/>
            <a:ext cx="639000" cy="21024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159" name="CustomShape 2"/>
          <p:cNvSpPr/>
          <p:nvPr/>
        </p:nvSpPr>
        <p:spPr>
          <a:xfrm>
            <a:off x="654120" y="96840"/>
            <a:ext cx="824760" cy="21024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160" name="CustomShape 3"/>
          <p:cNvSpPr/>
          <p:nvPr/>
        </p:nvSpPr>
        <p:spPr>
          <a:xfrm>
            <a:off x="5357880" y="8985240"/>
            <a:ext cx="92160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161" name="CustomShape 4"/>
          <p:cNvSpPr/>
          <p:nvPr/>
        </p:nvSpPr>
        <p:spPr>
          <a:xfrm>
            <a:off x="3222720" y="8985240"/>
            <a:ext cx="510480" cy="36288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CC2E7A04-EC45-49D2-8C03-BDF977A151D7}"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62" name="CustomShape 5"/>
          <p:cNvSpPr/>
          <p:nvPr/>
        </p:nvSpPr>
        <p:spPr>
          <a:xfrm>
            <a:off x="1154160" y="701640"/>
            <a:ext cx="4625280" cy="3467880"/>
          </a:xfrm>
          <a:prstGeom prst="rect">
            <a:avLst/>
          </a:prstGeom>
          <a:solidFill>
            <a:srgbClr val="ffffff"/>
          </a:solidFill>
          <a:ln w="9360">
            <a:solidFill>
              <a:srgbClr val="000000"/>
            </a:solidFill>
            <a:miter/>
          </a:ln>
        </p:spPr>
        <p:style>
          <a:lnRef idx="0"/>
          <a:fillRef idx="0"/>
          <a:effectRef idx="0"/>
          <a:fontRef idx="minor"/>
        </p:style>
      </p:sp>
      <p:sp>
        <p:nvSpPr>
          <p:cNvPr id="163" name="PlaceHolder 6"/>
          <p:cNvSpPr>
            <a:spLocks noGrp="1"/>
          </p:cNvSpPr>
          <p:nvPr>
            <p:ph type="body"/>
          </p:nvPr>
        </p:nvSpPr>
        <p:spPr>
          <a:xfrm>
            <a:off x="923760" y="4408560"/>
            <a:ext cx="5085720" cy="4269600"/>
          </a:xfrm>
          <a:prstGeom prst="rect">
            <a:avLst/>
          </a:prstGeom>
        </p:spPr>
        <p:txBody>
          <a:bodyPr lIns="93600" rIns="93600" tIns="46080" bIns="46080" anchor="ctr"/>
          <a:p>
            <a:endParaRPr b="0" lang="en-US"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5640480" y="96840"/>
            <a:ext cx="639000" cy="21024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165" name="CustomShape 2"/>
          <p:cNvSpPr/>
          <p:nvPr/>
        </p:nvSpPr>
        <p:spPr>
          <a:xfrm>
            <a:off x="654120" y="96840"/>
            <a:ext cx="824760" cy="21024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166" name="CustomShape 3"/>
          <p:cNvSpPr/>
          <p:nvPr/>
        </p:nvSpPr>
        <p:spPr>
          <a:xfrm>
            <a:off x="5357880" y="8985240"/>
            <a:ext cx="92160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167" name="CustomShape 4"/>
          <p:cNvSpPr/>
          <p:nvPr/>
        </p:nvSpPr>
        <p:spPr>
          <a:xfrm>
            <a:off x="3222720" y="8985240"/>
            <a:ext cx="510480" cy="36288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27464CC9-C9C3-4ABE-BB97-7A414455313F}"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68" name="PlaceHolder 5"/>
          <p:cNvSpPr>
            <a:spLocks noGrp="1"/>
          </p:cNvSpPr>
          <p:nvPr>
            <p:ph type="sldImg"/>
          </p:nvPr>
        </p:nvSpPr>
        <p:spPr>
          <a:xfrm>
            <a:off x="1154160" y="701640"/>
            <a:ext cx="4625280" cy="3467880"/>
          </a:xfrm>
          <a:prstGeom prst="rect">
            <a:avLst/>
          </a:prstGeom>
        </p:spPr>
      </p:sp>
      <p:sp>
        <p:nvSpPr>
          <p:cNvPr id="169" name="PlaceHolder 6"/>
          <p:cNvSpPr>
            <a:spLocks noGrp="1"/>
          </p:cNvSpPr>
          <p:nvPr>
            <p:ph type="body"/>
          </p:nvPr>
        </p:nvSpPr>
        <p:spPr>
          <a:xfrm>
            <a:off x="923760" y="4408560"/>
            <a:ext cx="5085720" cy="4269600"/>
          </a:xfrm>
          <a:prstGeom prst="rect">
            <a:avLst/>
          </a:prstGeom>
        </p:spPr>
        <p:txBody>
          <a:bodyPr lIns="93600" rIns="93600" tIns="46080" bIns="46080" anchor="ctr"/>
          <a:p>
            <a:endParaRPr b="0" lang="en-US"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5640480" y="96840"/>
            <a:ext cx="639000" cy="21024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171" name="CustomShape 2"/>
          <p:cNvSpPr/>
          <p:nvPr/>
        </p:nvSpPr>
        <p:spPr>
          <a:xfrm>
            <a:off x="654120" y="96840"/>
            <a:ext cx="824760" cy="21024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172" name="CustomShape 3"/>
          <p:cNvSpPr/>
          <p:nvPr/>
        </p:nvSpPr>
        <p:spPr>
          <a:xfrm>
            <a:off x="5357880" y="8985240"/>
            <a:ext cx="92160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173" name="CustomShape 4"/>
          <p:cNvSpPr/>
          <p:nvPr/>
        </p:nvSpPr>
        <p:spPr>
          <a:xfrm>
            <a:off x="3222720" y="8985240"/>
            <a:ext cx="510480" cy="36288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B10DFBF0-71B6-44AF-9EBB-324BE78429FD}"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74" name="PlaceHolder 5"/>
          <p:cNvSpPr>
            <a:spLocks noGrp="1"/>
          </p:cNvSpPr>
          <p:nvPr>
            <p:ph type="sldImg"/>
          </p:nvPr>
        </p:nvSpPr>
        <p:spPr>
          <a:xfrm>
            <a:off x="1154160" y="701640"/>
            <a:ext cx="4625280" cy="3467880"/>
          </a:xfrm>
          <a:prstGeom prst="rect">
            <a:avLst/>
          </a:prstGeom>
        </p:spPr>
      </p:sp>
      <p:sp>
        <p:nvSpPr>
          <p:cNvPr id="175" name="PlaceHolder 6"/>
          <p:cNvSpPr>
            <a:spLocks noGrp="1"/>
          </p:cNvSpPr>
          <p:nvPr>
            <p:ph type="body"/>
          </p:nvPr>
        </p:nvSpPr>
        <p:spPr>
          <a:xfrm>
            <a:off x="923760" y="4408560"/>
            <a:ext cx="5085720" cy="4269600"/>
          </a:xfrm>
          <a:prstGeom prst="rect">
            <a:avLst/>
          </a:prstGeom>
        </p:spPr>
        <p:txBody>
          <a:bodyPr lIns="93600" rIns="93600" tIns="46080" bIns="46080" anchor="ctr"/>
          <a:p>
            <a:endParaRPr b="0" lang="en-US"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CustomShape 1"/>
          <p:cNvSpPr/>
          <p:nvPr/>
        </p:nvSpPr>
        <p:spPr>
          <a:xfrm>
            <a:off x="5640480" y="96840"/>
            <a:ext cx="639000" cy="21024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177" name="CustomShape 2"/>
          <p:cNvSpPr/>
          <p:nvPr/>
        </p:nvSpPr>
        <p:spPr>
          <a:xfrm>
            <a:off x="654120" y="96840"/>
            <a:ext cx="824760" cy="21024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178" name="CustomShape 3"/>
          <p:cNvSpPr/>
          <p:nvPr/>
        </p:nvSpPr>
        <p:spPr>
          <a:xfrm>
            <a:off x="5357880" y="8985240"/>
            <a:ext cx="92160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179" name="CustomShape 4"/>
          <p:cNvSpPr/>
          <p:nvPr/>
        </p:nvSpPr>
        <p:spPr>
          <a:xfrm>
            <a:off x="3222720" y="8985240"/>
            <a:ext cx="510480" cy="36288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07BB12FA-736A-4A33-9D27-BC0B65A5DEEE}"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80" name="PlaceHolder 5"/>
          <p:cNvSpPr>
            <a:spLocks noGrp="1"/>
          </p:cNvSpPr>
          <p:nvPr>
            <p:ph type="sldImg"/>
          </p:nvPr>
        </p:nvSpPr>
        <p:spPr>
          <a:xfrm>
            <a:off x="1154160" y="701640"/>
            <a:ext cx="4625280" cy="3467880"/>
          </a:xfrm>
          <a:prstGeom prst="rect">
            <a:avLst/>
          </a:prstGeom>
        </p:spPr>
      </p:sp>
      <p:sp>
        <p:nvSpPr>
          <p:cNvPr id="181" name="PlaceHolder 6"/>
          <p:cNvSpPr>
            <a:spLocks noGrp="1"/>
          </p:cNvSpPr>
          <p:nvPr>
            <p:ph type="body"/>
          </p:nvPr>
        </p:nvSpPr>
        <p:spPr>
          <a:xfrm>
            <a:off x="923760" y="4408560"/>
            <a:ext cx="5085720" cy="4269600"/>
          </a:xfrm>
          <a:prstGeom prst="rect">
            <a:avLst/>
          </a:prstGeom>
        </p:spPr>
        <p:txBody>
          <a:bodyPr lIns="93600" rIns="93600" tIns="46080" bIns="46080" anchor="ctr"/>
          <a:p>
            <a:endParaRPr b="0" lang="en-US"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ustomShape 1"/>
          <p:cNvSpPr/>
          <p:nvPr/>
        </p:nvSpPr>
        <p:spPr>
          <a:xfrm>
            <a:off x="5640480" y="96840"/>
            <a:ext cx="639000" cy="21024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183" name="CustomShape 2"/>
          <p:cNvSpPr/>
          <p:nvPr/>
        </p:nvSpPr>
        <p:spPr>
          <a:xfrm>
            <a:off x="654120" y="96840"/>
            <a:ext cx="824760" cy="21024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184" name="CustomShape 3"/>
          <p:cNvSpPr/>
          <p:nvPr/>
        </p:nvSpPr>
        <p:spPr>
          <a:xfrm>
            <a:off x="5357880" y="8985240"/>
            <a:ext cx="92160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185" name="CustomShape 4"/>
          <p:cNvSpPr/>
          <p:nvPr/>
        </p:nvSpPr>
        <p:spPr>
          <a:xfrm>
            <a:off x="3222720" y="8985240"/>
            <a:ext cx="510480" cy="36288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959D9139-7C2B-46A1-9B34-331BA02CFE91}"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86" name="PlaceHolder 5"/>
          <p:cNvSpPr>
            <a:spLocks noGrp="1"/>
          </p:cNvSpPr>
          <p:nvPr>
            <p:ph type="sldImg"/>
          </p:nvPr>
        </p:nvSpPr>
        <p:spPr>
          <a:xfrm>
            <a:off x="1154160" y="701640"/>
            <a:ext cx="4625280" cy="3467880"/>
          </a:xfrm>
          <a:prstGeom prst="rect">
            <a:avLst/>
          </a:prstGeom>
        </p:spPr>
      </p:sp>
      <p:sp>
        <p:nvSpPr>
          <p:cNvPr id="187" name="PlaceHolder 6"/>
          <p:cNvSpPr>
            <a:spLocks noGrp="1"/>
          </p:cNvSpPr>
          <p:nvPr>
            <p:ph type="body"/>
          </p:nvPr>
        </p:nvSpPr>
        <p:spPr>
          <a:xfrm>
            <a:off x="923760" y="4408560"/>
            <a:ext cx="5085720" cy="4269600"/>
          </a:xfrm>
          <a:prstGeom prst="rect">
            <a:avLst/>
          </a:prstGeom>
        </p:spPr>
        <p:txBody>
          <a:bodyPr lIns="93600" rIns="93600" tIns="46080" bIns="46080" anchor="ctr"/>
          <a:p>
            <a:endParaRPr b="0" lang="en-US"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5640480" y="96840"/>
            <a:ext cx="639000" cy="21024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189" name="CustomShape 2"/>
          <p:cNvSpPr/>
          <p:nvPr/>
        </p:nvSpPr>
        <p:spPr>
          <a:xfrm>
            <a:off x="654120" y="96840"/>
            <a:ext cx="824760" cy="21024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190" name="CustomShape 3"/>
          <p:cNvSpPr/>
          <p:nvPr/>
        </p:nvSpPr>
        <p:spPr>
          <a:xfrm>
            <a:off x="5357880" y="8985240"/>
            <a:ext cx="92160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191" name="CustomShape 4"/>
          <p:cNvSpPr/>
          <p:nvPr/>
        </p:nvSpPr>
        <p:spPr>
          <a:xfrm>
            <a:off x="3222720" y="8985240"/>
            <a:ext cx="510480" cy="36288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3E38D8C9-0577-42B7-BD15-2DB93EB40175}"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92" name="PlaceHolder 5"/>
          <p:cNvSpPr>
            <a:spLocks noGrp="1"/>
          </p:cNvSpPr>
          <p:nvPr>
            <p:ph type="sldImg"/>
          </p:nvPr>
        </p:nvSpPr>
        <p:spPr>
          <a:xfrm>
            <a:off x="1154160" y="701640"/>
            <a:ext cx="4625280" cy="3467880"/>
          </a:xfrm>
          <a:prstGeom prst="rect">
            <a:avLst/>
          </a:prstGeom>
        </p:spPr>
      </p:sp>
      <p:sp>
        <p:nvSpPr>
          <p:cNvPr id="193" name="PlaceHolder 6"/>
          <p:cNvSpPr>
            <a:spLocks noGrp="1"/>
          </p:cNvSpPr>
          <p:nvPr>
            <p:ph type="body"/>
          </p:nvPr>
        </p:nvSpPr>
        <p:spPr>
          <a:xfrm>
            <a:off x="923760" y="4408560"/>
            <a:ext cx="5085720" cy="4269600"/>
          </a:xfrm>
          <a:prstGeom prst="rect">
            <a:avLst/>
          </a:prstGeom>
        </p:spPr>
        <p:txBody>
          <a:bodyPr lIns="93600" rIns="93600" tIns="46080" bIns="46080" anchor="ctr"/>
          <a:p>
            <a:endParaRPr b="0" lang="en-US"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CustomShape 1"/>
          <p:cNvSpPr/>
          <p:nvPr/>
        </p:nvSpPr>
        <p:spPr>
          <a:xfrm>
            <a:off x="5640480" y="96840"/>
            <a:ext cx="639000" cy="21024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195" name="CustomShape 2"/>
          <p:cNvSpPr/>
          <p:nvPr/>
        </p:nvSpPr>
        <p:spPr>
          <a:xfrm>
            <a:off x="654120" y="96840"/>
            <a:ext cx="824760" cy="21024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196" name="CustomShape 3"/>
          <p:cNvSpPr/>
          <p:nvPr/>
        </p:nvSpPr>
        <p:spPr>
          <a:xfrm>
            <a:off x="5357880" y="8985240"/>
            <a:ext cx="92160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197" name="CustomShape 4"/>
          <p:cNvSpPr/>
          <p:nvPr/>
        </p:nvSpPr>
        <p:spPr>
          <a:xfrm>
            <a:off x="3222720" y="8985240"/>
            <a:ext cx="510480" cy="36288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228E53FE-AA33-40A1-86B0-927085D313C1}"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98" name="PlaceHolder 5"/>
          <p:cNvSpPr>
            <a:spLocks noGrp="1"/>
          </p:cNvSpPr>
          <p:nvPr>
            <p:ph type="sldImg"/>
          </p:nvPr>
        </p:nvSpPr>
        <p:spPr>
          <a:xfrm>
            <a:off x="1154160" y="701640"/>
            <a:ext cx="4625280" cy="3467880"/>
          </a:xfrm>
          <a:prstGeom prst="rect">
            <a:avLst/>
          </a:prstGeom>
        </p:spPr>
      </p:sp>
      <p:sp>
        <p:nvSpPr>
          <p:cNvPr id="199" name="PlaceHolder 6"/>
          <p:cNvSpPr>
            <a:spLocks noGrp="1"/>
          </p:cNvSpPr>
          <p:nvPr>
            <p:ph type="body"/>
          </p:nvPr>
        </p:nvSpPr>
        <p:spPr>
          <a:xfrm>
            <a:off x="923760" y="4408560"/>
            <a:ext cx="5085720" cy="4269600"/>
          </a:xfrm>
          <a:prstGeom prst="rect">
            <a:avLst/>
          </a:prstGeom>
        </p:spPr>
        <p:txBody>
          <a:bodyPr lIns="93600" rIns="93600" tIns="46080" bIns="46080" anchor="ctr"/>
          <a:p>
            <a:endParaRPr b="0" lang="en-US"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5640480" y="96840"/>
            <a:ext cx="639000" cy="21024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01" name="CustomShape 2"/>
          <p:cNvSpPr/>
          <p:nvPr/>
        </p:nvSpPr>
        <p:spPr>
          <a:xfrm>
            <a:off x="654120" y="96840"/>
            <a:ext cx="824760" cy="21024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02" name="CustomShape 3"/>
          <p:cNvSpPr/>
          <p:nvPr/>
        </p:nvSpPr>
        <p:spPr>
          <a:xfrm>
            <a:off x="5357880" y="8985240"/>
            <a:ext cx="92160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03" name="CustomShape 4"/>
          <p:cNvSpPr/>
          <p:nvPr/>
        </p:nvSpPr>
        <p:spPr>
          <a:xfrm>
            <a:off x="3222720" y="8985240"/>
            <a:ext cx="510480" cy="36288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15412361-372C-4A28-8D45-DA88D23BC500}"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04" name="PlaceHolder 5"/>
          <p:cNvSpPr>
            <a:spLocks noGrp="1"/>
          </p:cNvSpPr>
          <p:nvPr>
            <p:ph type="sldImg"/>
          </p:nvPr>
        </p:nvSpPr>
        <p:spPr>
          <a:xfrm>
            <a:off x="1154160" y="701640"/>
            <a:ext cx="4625280" cy="3467880"/>
          </a:xfrm>
          <a:prstGeom prst="rect">
            <a:avLst/>
          </a:prstGeom>
        </p:spPr>
      </p:sp>
      <p:sp>
        <p:nvSpPr>
          <p:cNvPr id="205" name="PlaceHolder 6"/>
          <p:cNvSpPr>
            <a:spLocks noGrp="1"/>
          </p:cNvSpPr>
          <p:nvPr>
            <p:ph type="body"/>
          </p:nvPr>
        </p:nvSpPr>
        <p:spPr>
          <a:xfrm>
            <a:off x="923760" y="4408560"/>
            <a:ext cx="5085720" cy="4269600"/>
          </a:xfrm>
          <a:prstGeom prst="rect">
            <a:avLst/>
          </a:prstGeom>
        </p:spPr>
        <p:txBody>
          <a:bodyPr lIns="93600" rIns="93600" tIns="46080" bIns="46080" anchor="ctr"/>
          <a:p>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33"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6"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9"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4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41"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685800" y="609480"/>
            <a:ext cx="7772400" cy="1440"/>
          </a:xfrm>
          <a:prstGeom prst="line">
            <a:avLst/>
          </a:prstGeom>
          <a:ln w="12600">
            <a:solidFill>
              <a:srgbClr val="000000"/>
            </a:solidFill>
            <a:miter/>
          </a:ln>
        </p:spPr>
        <p:style>
          <a:lnRef idx="0"/>
          <a:fillRef idx="0"/>
          <a:effectRef idx="0"/>
          <a:fontRef idx="minor"/>
        </p:style>
      </p:sp>
      <p:sp>
        <p:nvSpPr>
          <p:cNvPr id="1" name="CustomShape 2"/>
          <p:cNvSpPr/>
          <p:nvPr/>
        </p:nvSpPr>
        <p:spPr>
          <a:xfrm>
            <a:off x="684360" y="6475320"/>
            <a:ext cx="713520" cy="181800"/>
          </a:xfrm>
          <a:prstGeom prst="rect">
            <a:avLst/>
          </a:prstGeom>
          <a:noFill/>
          <a:ln w="9360">
            <a:noFill/>
          </a:ln>
        </p:spPr>
        <p:style>
          <a:lnRef idx="0"/>
          <a:fillRef idx="0"/>
          <a:effectRef idx="0"/>
          <a:fontRef idx="minor"/>
        </p:style>
        <p:txBody>
          <a:bodyPr wrap="none" lIns="0" rIns="0" tIns="0" bIns="0"/>
          <a:p>
            <a:pPr>
              <a:lnSpc>
                <a:spcPct val="100000"/>
              </a:lnSpc>
            </a:pPr>
            <a:r>
              <a:rPr b="0" lang="en-US" sz="1200" spc="-1" strike="noStrike">
                <a:solidFill>
                  <a:srgbClr val="000000"/>
                </a:solidFill>
                <a:latin typeface="Times New Roman"/>
                <a:ea typeface="MS Gothic"/>
              </a:rPr>
              <a:t>Submission</a:t>
            </a:r>
            <a:endParaRPr b="0" lang="en-US" sz="1200" spc="-1" strike="noStrike">
              <a:latin typeface="Arial"/>
            </a:endParaRPr>
          </a:p>
        </p:txBody>
      </p:sp>
      <p:sp>
        <p:nvSpPr>
          <p:cNvPr id="2" name="Line 3"/>
          <p:cNvSpPr/>
          <p:nvPr/>
        </p:nvSpPr>
        <p:spPr>
          <a:xfrm>
            <a:off x="685800" y="6476760"/>
            <a:ext cx="7848360" cy="1800"/>
          </a:xfrm>
          <a:prstGeom prst="line">
            <a:avLst/>
          </a:prstGeom>
          <a:ln w="12600">
            <a:solidFill>
              <a:srgbClr val="000000"/>
            </a:solidFill>
            <a:miter/>
          </a:ln>
        </p:spPr>
        <p:style>
          <a:lnRef idx="0"/>
          <a:fillRef idx="0"/>
          <a:effectRef idx="0"/>
          <a:fontRef idx="minor"/>
        </p:style>
      </p:sp>
      <p:sp>
        <p:nvSpPr>
          <p:cNvPr id="3" name="CustomShape 4"/>
          <p:cNvSpPr/>
          <p:nvPr/>
        </p:nvSpPr>
        <p:spPr>
          <a:xfrm>
            <a:off x="5000760" y="357120"/>
            <a:ext cx="3499920" cy="272160"/>
          </a:xfrm>
          <a:prstGeom prst="rect">
            <a:avLst/>
          </a:prstGeom>
          <a:noFill/>
          <a:ln w="9360">
            <a:noFill/>
          </a:ln>
        </p:spPr>
        <p:style>
          <a:lnRef idx="0"/>
          <a:fillRef idx="0"/>
          <a:effectRef idx="0"/>
          <a:fontRef idx="minor"/>
        </p:style>
        <p:txBody>
          <a:bodyPr lIns="0" rIns="0" tIns="0" bIns="0" anchor="b"/>
          <a:p>
            <a:pPr algn="r">
              <a:lnSpc>
                <a:spcPct val="100000"/>
              </a:lnSpc>
            </a:pPr>
            <a:r>
              <a:rPr b="1" lang="en-US" sz="1800" spc="-1" strike="noStrike">
                <a:solidFill>
                  <a:srgbClr val="000000"/>
                </a:solidFill>
                <a:latin typeface="Times New Roman"/>
                <a:ea typeface="MS Gothic"/>
              </a:rPr>
              <a:t>doc.: IEEE 802.11-14/1314r1</a:t>
            </a:r>
            <a:endParaRPr b="0" lang="en-US" sz="1800" spc="-1" strike="noStrike">
              <a:latin typeface="Arial"/>
            </a:endParaRPr>
          </a:p>
        </p:txBody>
      </p:sp>
      <p:sp>
        <p:nvSpPr>
          <p:cNvPr id="4" name="PlaceHolder 5"/>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hyperlink" Target="https://optout.smart-places.org/" TargetMode="External"/><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CustomShape 1"/>
          <p:cNvSpPr/>
          <p:nvPr/>
        </p:nvSpPr>
        <p:spPr>
          <a:xfrm>
            <a:off x="696960" y="333360"/>
            <a:ext cx="2302560" cy="27216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49" name="CustomShape 2"/>
          <p:cNvSpPr/>
          <p:nvPr/>
        </p:nvSpPr>
        <p:spPr>
          <a:xfrm>
            <a:off x="5500800" y="6475320"/>
            <a:ext cx="304092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50" name="CustomShape 3"/>
          <p:cNvSpPr/>
          <p:nvPr/>
        </p:nvSpPr>
        <p:spPr>
          <a:xfrm>
            <a:off x="4344840" y="6475320"/>
            <a:ext cx="527760" cy="36288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5E15E86F-FE23-4BD8-A7EA-DF384F086BF5}"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51" name="CustomShape 4"/>
          <p:cNvSpPr/>
          <p:nvPr/>
        </p:nvSpPr>
        <p:spPr>
          <a:xfrm>
            <a:off x="685800" y="613800"/>
            <a:ext cx="7771680" cy="1065960"/>
          </a:xfrm>
          <a:prstGeom prst="rect">
            <a:avLst/>
          </a:prstGeom>
          <a:noFill/>
          <a:ln w="9360">
            <a:noFill/>
          </a:ln>
        </p:spPr>
        <p:style>
          <a:lnRef idx="0"/>
          <a:fillRef idx="0"/>
          <a:effectRef idx="0"/>
          <a:fontRef idx="minor"/>
        </p:style>
        <p:txBody>
          <a:bodyPr lIns="92160" rIns="92160" tIns="46080" bIns="46080" anchor="ctr"/>
          <a:p>
            <a:pPr algn="ctr">
              <a:lnSpc>
                <a:spcPct val="100000"/>
              </a:lnSpc>
            </a:pPr>
            <a:r>
              <a:rPr b="1" lang="en-US" sz="3200" spc="-1" strike="noStrike">
                <a:solidFill>
                  <a:srgbClr val="000000"/>
                </a:solidFill>
                <a:latin typeface="Times New Roman"/>
                <a:ea typeface="MS Gothic"/>
              </a:rPr>
              <a:t>Privacy protection in Wi-Fi analytics systems</a:t>
            </a:r>
            <a:endParaRPr b="0" lang="en-US" sz="3200" spc="-1" strike="noStrike">
              <a:latin typeface="Arial"/>
            </a:endParaRPr>
          </a:p>
        </p:txBody>
      </p:sp>
      <p:sp>
        <p:nvSpPr>
          <p:cNvPr id="52" name="CustomShape 5"/>
          <p:cNvSpPr/>
          <p:nvPr/>
        </p:nvSpPr>
        <p:spPr>
          <a:xfrm>
            <a:off x="685800" y="1523880"/>
            <a:ext cx="7771680" cy="396000"/>
          </a:xfrm>
          <a:prstGeom prst="rect">
            <a:avLst/>
          </a:prstGeom>
          <a:noFill/>
          <a:ln w="9360">
            <a:noFill/>
          </a:ln>
        </p:spPr>
        <p:style>
          <a:lnRef idx="0"/>
          <a:fillRef idx="0"/>
          <a:effectRef idx="0"/>
          <a:fontRef idx="minor"/>
        </p:style>
        <p:txBody>
          <a:bodyPr lIns="92160" rIns="92160" tIns="46080" bIns="46080"/>
          <a:p>
            <a:pPr marL="343080" indent="-342360" algn="ctr">
              <a:lnSpc>
                <a:spcPct val="100000"/>
              </a:lnSpc>
              <a:spcBef>
                <a:spcPts val="499"/>
              </a:spcBef>
            </a:pPr>
            <a:r>
              <a:rPr b="1" lang="en-US" sz="2000" spc="-1" strike="noStrike">
                <a:solidFill>
                  <a:srgbClr val="000000"/>
                </a:solidFill>
                <a:latin typeface="Times New Roman"/>
                <a:ea typeface="MS Gothic"/>
              </a:rPr>
              <a:t>Date:</a:t>
            </a:r>
            <a:r>
              <a:rPr b="0" lang="en-US" sz="2000" spc="-1" strike="noStrike">
                <a:solidFill>
                  <a:srgbClr val="000000"/>
                </a:solidFill>
                <a:latin typeface="Times New Roman"/>
                <a:ea typeface="MS Gothic"/>
              </a:rPr>
              <a:t> 2019-07-17</a:t>
            </a:r>
            <a:endParaRPr b="0" lang="en-US" sz="2000" spc="-1" strike="noStrike">
              <a:latin typeface="Arial"/>
            </a:endParaRPr>
          </a:p>
        </p:txBody>
      </p:sp>
      <p:sp>
        <p:nvSpPr>
          <p:cNvPr id="53" name="CustomShape 6"/>
          <p:cNvSpPr/>
          <p:nvPr/>
        </p:nvSpPr>
        <p:spPr>
          <a:xfrm>
            <a:off x="533520" y="1940040"/>
            <a:ext cx="1447200" cy="380160"/>
          </a:xfrm>
          <a:prstGeom prst="rect">
            <a:avLst/>
          </a:prstGeom>
          <a:noFill/>
          <a:ln w="9360">
            <a:noFill/>
          </a:ln>
        </p:spPr>
        <p:style>
          <a:lnRef idx="0"/>
          <a:fillRef idx="0"/>
          <a:effectRef idx="0"/>
          <a:fontRef idx="minor"/>
        </p:style>
        <p:txBody>
          <a:bodyPr lIns="92160" rIns="92160" tIns="46080" bIns="46080"/>
          <a:p>
            <a:pPr>
              <a:lnSpc>
                <a:spcPct val="100000"/>
              </a:lnSpc>
              <a:spcBef>
                <a:spcPts val="499"/>
              </a:spcBef>
            </a:pPr>
            <a:r>
              <a:rPr b="0" lang="en-US" sz="2000" spc="-1" strike="noStrike">
                <a:solidFill>
                  <a:srgbClr val="000000"/>
                </a:solidFill>
                <a:latin typeface="Times New Roman"/>
                <a:ea typeface="MS Gothic"/>
              </a:rPr>
              <a:t>Authors:</a:t>
            </a:r>
            <a:endParaRPr b="0" lang="en-US" sz="2000" spc="-1" strike="noStrike">
              <a:latin typeface="Arial"/>
            </a:endParaRPr>
          </a:p>
        </p:txBody>
      </p:sp>
      <p:graphicFrame>
        <p:nvGraphicFramePr>
          <p:cNvPr id="54" name="Table 7"/>
          <p:cNvGraphicFramePr/>
          <p:nvPr/>
        </p:nvGraphicFramePr>
        <p:xfrm>
          <a:off x="670320" y="2419920"/>
          <a:ext cx="7429680" cy="1163880"/>
        </p:xfrm>
        <a:graphic>
          <a:graphicData uri="http://schemas.openxmlformats.org/drawingml/2006/table">
            <a:tbl>
              <a:tblPr/>
              <a:tblGrid>
                <a:gridCol w="3004920"/>
                <a:gridCol w="1562400"/>
                <a:gridCol w="2862720"/>
              </a:tblGrid>
              <a:tr h="444240">
                <a:tc>
                  <a:txBody>
                    <a:bodyPr lIns="90000" rIns="90000"/>
                    <a:p>
                      <a:pPr>
                        <a:lnSpc>
                          <a:spcPct val="100000"/>
                        </a:lnSpc>
                      </a:pPr>
                      <a:r>
                        <a:rPr b="1" lang="en-US" sz="1800" spc="-1" strike="noStrike">
                          <a:latin typeface="DejaVu Sans"/>
                        </a:rPr>
                        <a:t>Name</a:t>
                      </a:r>
                      <a:endParaRPr b="0" lang="en-US" sz="1800" spc="-1" strike="noStrike">
                        <a:latin typeface="Arial"/>
                      </a:endParaRPr>
                    </a:p>
                  </a:txBody>
                  <a:tcP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p>
                      <a:pPr>
                        <a:lnSpc>
                          <a:spcPct val="100000"/>
                        </a:lnSpc>
                      </a:pPr>
                      <a:r>
                        <a:rPr b="1" lang="en-US" sz="1800" spc="-1" strike="noStrike">
                          <a:latin typeface="DejaVu Sans"/>
                        </a:rPr>
                        <a:t>Affiliation</a:t>
                      </a:r>
                      <a:endParaRPr b="0" lang="en-US" sz="1800" spc="-1" strike="noStrike">
                        <a:latin typeface="Arial"/>
                      </a:endParaRPr>
                    </a:p>
                  </a:txBody>
                  <a:tcP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p>
                      <a:pPr>
                        <a:lnSpc>
                          <a:spcPct val="100000"/>
                        </a:lnSpc>
                      </a:pPr>
                      <a:r>
                        <a:rPr b="1" lang="en-US" sz="1800" spc="-1" strike="noStrike">
                          <a:latin typeface="DejaVu Sans"/>
                        </a:rPr>
                        <a:t>Contact</a:t>
                      </a:r>
                      <a:endParaRPr b="0" lang="en-US" sz="1800" spc="-1" strike="noStrike">
                        <a:latin typeface="Arial"/>
                      </a:endParaRPr>
                    </a:p>
                  </a:txBody>
                  <a:tcP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20000">
                <a:tc>
                  <a:txBody>
                    <a:bodyPr lIns="90000" rIns="90000"/>
                    <a:p>
                      <a:pPr>
                        <a:lnSpc>
                          <a:spcPct val="100000"/>
                        </a:lnSpc>
                      </a:pPr>
                      <a:r>
                        <a:rPr b="0" lang="en-US" sz="1800" spc="-1" strike="noStrike">
                          <a:latin typeface="DejaVu Sans"/>
                        </a:rPr>
                        <a:t>Mathieu Cunche</a:t>
                      </a:r>
                      <a:endParaRPr b="0" lang="en-US" sz="1800" spc="-1" strike="noStrike">
                        <a:latin typeface="Arial"/>
                      </a:endParaRPr>
                    </a:p>
                  </a:txBody>
                  <a:tcP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p>
                      <a:pPr>
                        <a:lnSpc>
                          <a:spcPct val="100000"/>
                        </a:lnSpc>
                      </a:pPr>
                      <a:r>
                        <a:rPr b="0" lang="en-US" sz="1800" spc="-1" strike="noStrike">
                          <a:latin typeface="DejaVu Sans"/>
                        </a:rPr>
                        <a:t>Univ. Lyon, INSA Lyon, Inria, CITI</a:t>
                      </a:r>
                      <a:endParaRPr b="0" lang="en-US" sz="1800" spc="-1" strike="noStrike">
                        <a:latin typeface="Arial"/>
                      </a:endParaRPr>
                    </a:p>
                  </a:txBody>
                  <a:tcP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p>
                      <a:pPr>
                        <a:lnSpc>
                          <a:spcPct val="100000"/>
                        </a:lnSpc>
                      </a:pPr>
                      <a:r>
                        <a:rPr b="0" lang="en-US" sz="1800" spc="-1" strike="noStrike">
                          <a:latin typeface="DejaVu Sans"/>
                        </a:rPr>
                        <a:t>mathieu.cunche@insa-lyon.fr</a:t>
                      </a:r>
                      <a:endParaRPr b="0" lang="en-US" sz="1800" spc="-1" strike="noStrike">
                        <a:latin typeface="Arial"/>
                      </a:endParaRPr>
                    </a:p>
                  </a:txBody>
                  <a:tcP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714240" y="357120"/>
            <a:ext cx="2374200" cy="27216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102" name="CustomShape 2"/>
          <p:cNvSpPr/>
          <p:nvPr/>
        </p:nvSpPr>
        <p:spPr>
          <a:xfrm>
            <a:off x="6286680" y="6475320"/>
            <a:ext cx="225504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103" name="CustomShape 3"/>
          <p:cNvSpPr/>
          <p:nvPr/>
        </p:nvSpPr>
        <p:spPr>
          <a:xfrm>
            <a:off x="4344840" y="6475320"/>
            <a:ext cx="527760" cy="36288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A6F2D1FB-2948-4D6E-BA2A-6A59D5DFC310}"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04" name="CustomShape 4"/>
          <p:cNvSpPr/>
          <p:nvPr/>
        </p:nvSpPr>
        <p:spPr>
          <a:xfrm>
            <a:off x="685800" y="684360"/>
            <a:ext cx="7771680" cy="115992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Framework for information and consent</a:t>
            </a:r>
            <a:endParaRPr b="0" lang="en-US" sz="3200" spc="-1" strike="noStrike">
              <a:latin typeface="Arial"/>
            </a:endParaRPr>
          </a:p>
        </p:txBody>
      </p:sp>
      <p:sp>
        <p:nvSpPr>
          <p:cNvPr id="105" name="CustomShape 5"/>
          <p:cNvSpPr/>
          <p:nvPr/>
        </p:nvSpPr>
        <p:spPr>
          <a:xfrm>
            <a:off x="685800" y="1981080"/>
            <a:ext cx="7771680" cy="411408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sp>
        <p:nvSpPr>
          <p:cNvPr id="106" name="CustomShape 6"/>
          <p:cNvSpPr/>
          <p:nvPr/>
        </p:nvSpPr>
        <p:spPr>
          <a:xfrm>
            <a:off x="686160" y="1981440"/>
            <a:ext cx="7771680" cy="4114080"/>
          </a:xfrm>
          <a:prstGeom prst="rect">
            <a:avLst/>
          </a:prstGeom>
          <a:noFill/>
          <a:ln w="9360">
            <a:noFill/>
          </a:ln>
        </p:spPr>
        <p:style>
          <a:lnRef idx="0"/>
          <a:fillRef idx="0"/>
          <a:effectRef idx="0"/>
          <a:fontRef idx="minor"/>
        </p:style>
        <p:txBody>
          <a:bodyPr lIns="92160" rIns="92160" tIns="46080" bIns="46080"/>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Leverage discovery mechanism of wireless technologies (802.11, BLE)</a:t>
            </a:r>
            <a:endParaRPr b="0" lang="en-US" sz="2400" spc="-1" strike="noStrike">
              <a:latin typeface="Arial"/>
            </a:endParaRPr>
          </a:p>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Tracking system broadcast information</a:t>
            </a:r>
            <a:endParaRPr b="0" lang="en-US" sz="2400" spc="-1" strike="noStrike">
              <a:latin typeface="Arial"/>
            </a:endParaRPr>
          </a:p>
          <a:p>
            <a:pPr lvl="1" marL="864000" indent="-323640">
              <a:lnSpc>
                <a:spcPct val="100000"/>
              </a:lnSpc>
              <a:spcBef>
                <a:spcPts val="1134"/>
              </a:spcBef>
              <a:buClr>
                <a:srgbClr val="000000"/>
              </a:buClr>
              <a:buSzPct val="75000"/>
              <a:buFont typeface="Symbol"/>
              <a:buChar char=""/>
            </a:pPr>
            <a:r>
              <a:rPr b="1" lang="en-US" sz="2400" spc="-1" strike="noStrike">
                <a:solidFill>
                  <a:srgbClr val="000000"/>
                </a:solidFill>
                <a:latin typeface="Times New Roman"/>
                <a:ea typeface="MS Gothic"/>
              </a:rPr>
              <a:t>Data collected, privacy policies, data controler coordinates ...</a:t>
            </a:r>
            <a:endParaRPr b="0" lang="en-US" sz="2400" spc="-1" strike="noStrike">
              <a:latin typeface="Arial"/>
            </a:endParaRPr>
          </a:p>
          <a:p>
            <a:pPr lvl="1" marL="864000" indent="-323640">
              <a:lnSpc>
                <a:spcPct val="100000"/>
              </a:lnSpc>
              <a:spcBef>
                <a:spcPts val="1134"/>
              </a:spcBef>
              <a:buClr>
                <a:srgbClr val="000000"/>
              </a:buClr>
              <a:buSzPct val="75000"/>
              <a:buFont typeface="Symbol"/>
              <a:buChar char=""/>
            </a:pPr>
            <a:r>
              <a:rPr b="1" lang="en-US" sz="2400" spc="-1" strike="noStrike">
                <a:solidFill>
                  <a:srgbClr val="000000"/>
                </a:solidFill>
                <a:latin typeface="Times New Roman"/>
                <a:ea typeface="MS Gothic"/>
              </a:rPr>
              <a:t>Data carried in Vendor/Manufacturer specific fields</a:t>
            </a:r>
            <a:endParaRPr b="0" lang="en-US" sz="2400" spc="-1" strike="noStrike">
              <a:latin typeface="Arial"/>
            </a:endParaRPr>
          </a:p>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Subject connect to communicate consent</a:t>
            </a:r>
            <a:endParaRPr b="0" lang="en-US" sz="2400" spc="-1" strike="noStrike">
              <a:latin typeface="Arial"/>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714240" y="357120"/>
            <a:ext cx="2374200" cy="27216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108" name="CustomShape 2"/>
          <p:cNvSpPr/>
          <p:nvPr/>
        </p:nvSpPr>
        <p:spPr>
          <a:xfrm>
            <a:off x="6286680" y="6475320"/>
            <a:ext cx="225504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109" name="CustomShape 3"/>
          <p:cNvSpPr/>
          <p:nvPr/>
        </p:nvSpPr>
        <p:spPr>
          <a:xfrm>
            <a:off x="4344840" y="6475320"/>
            <a:ext cx="527760" cy="36288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387AA607-C869-48F3-AA3C-F8DB43E3D4DD}"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10" name="CustomShape 4"/>
          <p:cNvSpPr/>
          <p:nvPr/>
        </p:nvSpPr>
        <p:spPr>
          <a:xfrm>
            <a:off x="685800" y="684360"/>
            <a:ext cx="7771680" cy="115992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Framework for information and consent</a:t>
            </a:r>
            <a:endParaRPr b="0" lang="en-US" sz="3200" spc="-1" strike="noStrike">
              <a:latin typeface="Arial"/>
            </a:endParaRPr>
          </a:p>
        </p:txBody>
      </p:sp>
      <p:sp>
        <p:nvSpPr>
          <p:cNvPr id="111" name="CustomShape 5"/>
          <p:cNvSpPr/>
          <p:nvPr/>
        </p:nvSpPr>
        <p:spPr>
          <a:xfrm>
            <a:off x="685800" y="1981080"/>
            <a:ext cx="7771680" cy="411408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sp>
        <p:nvSpPr>
          <p:cNvPr id="112" name="CustomShape 6"/>
          <p:cNvSpPr/>
          <p:nvPr/>
        </p:nvSpPr>
        <p:spPr>
          <a:xfrm>
            <a:off x="686160" y="1981440"/>
            <a:ext cx="7771680" cy="4114080"/>
          </a:xfrm>
          <a:prstGeom prst="rect">
            <a:avLst/>
          </a:prstGeom>
          <a:noFill/>
          <a:ln w="9360">
            <a:noFill/>
          </a:ln>
        </p:spPr>
        <p:style>
          <a:lnRef idx="0"/>
          <a:fillRef idx="0"/>
          <a:effectRef idx="0"/>
          <a:fontRef idx="minor"/>
        </p:style>
      </p:sp>
      <p:pic>
        <p:nvPicPr>
          <p:cNvPr id="113" name="" descr=""/>
          <p:cNvPicPr/>
          <p:nvPr/>
        </p:nvPicPr>
        <p:blipFill>
          <a:blip r:embed="rId1"/>
          <a:stretch/>
        </p:blipFill>
        <p:spPr>
          <a:xfrm>
            <a:off x="634680" y="1842120"/>
            <a:ext cx="7722000" cy="3800160"/>
          </a:xfrm>
          <a:prstGeom prst="rect">
            <a:avLst/>
          </a:prstGeom>
          <a:ln>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714240" y="357120"/>
            <a:ext cx="2374200" cy="27216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115" name="CustomShape 2"/>
          <p:cNvSpPr/>
          <p:nvPr/>
        </p:nvSpPr>
        <p:spPr>
          <a:xfrm>
            <a:off x="6286680" y="6475320"/>
            <a:ext cx="225504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116" name="CustomShape 3"/>
          <p:cNvSpPr/>
          <p:nvPr/>
        </p:nvSpPr>
        <p:spPr>
          <a:xfrm>
            <a:off x="4344840" y="6475320"/>
            <a:ext cx="527760" cy="36288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17EBCD8A-906F-44A4-9E5D-B5B8C9B67CBD}"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17" name="CustomShape 4"/>
          <p:cNvSpPr/>
          <p:nvPr/>
        </p:nvSpPr>
        <p:spPr>
          <a:xfrm>
            <a:off x="685800" y="684360"/>
            <a:ext cx="7771680" cy="115992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Data anonymization</a:t>
            </a:r>
            <a:endParaRPr b="0" lang="en-US" sz="3200" spc="-1" strike="noStrike">
              <a:latin typeface="Arial"/>
            </a:endParaRPr>
          </a:p>
        </p:txBody>
      </p:sp>
      <p:sp>
        <p:nvSpPr>
          <p:cNvPr id="118" name="CustomShape 5"/>
          <p:cNvSpPr/>
          <p:nvPr/>
        </p:nvSpPr>
        <p:spPr>
          <a:xfrm>
            <a:off x="685800" y="1981080"/>
            <a:ext cx="7771680" cy="411408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sp>
        <p:nvSpPr>
          <p:cNvPr id="119" name="CustomShape 6"/>
          <p:cNvSpPr/>
          <p:nvPr/>
        </p:nvSpPr>
        <p:spPr>
          <a:xfrm>
            <a:off x="686160" y="1981440"/>
            <a:ext cx="7771680" cy="4114080"/>
          </a:xfrm>
          <a:prstGeom prst="rect">
            <a:avLst/>
          </a:prstGeom>
          <a:noFill/>
          <a:ln w="9360">
            <a:noFill/>
          </a:ln>
        </p:spPr>
        <p:style>
          <a:lnRef idx="0"/>
          <a:fillRef idx="0"/>
          <a:effectRef idx="0"/>
          <a:fontRef idx="minor"/>
        </p:style>
        <p:txBody>
          <a:bodyPr lIns="92160" rIns="92160" tIns="46080" bIns="46080"/>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Wi-Fi presence data </a:t>
            </a:r>
            <a:r>
              <a:rPr b="1" lang="en-US" sz="2400" spc="-1" strike="sngStrike">
                <a:solidFill>
                  <a:srgbClr val="000000"/>
                </a:solidFill>
                <a:latin typeface="Times New Roman"/>
                <a:ea typeface="MS Gothic"/>
              </a:rPr>
              <a:t>should</a:t>
            </a:r>
            <a:r>
              <a:rPr b="1" lang="en-US" sz="2400" spc="-1" strike="noStrike">
                <a:solidFill>
                  <a:srgbClr val="000000"/>
                </a:solidFill>
                <a:latin typeface="Times New Roman"/>
                <a:ea typeface="MS Gothic"/>
              </a:rPr>
              <a:t> must be anonymized</a:t>
            </a:r>
            <a:endParaRPr b="0" lang="en-US" sz="2400" spc="-1" strike="noStrike">
              <a:latin typeface="Arial"/>
            </a:endParaRPr>
          </a:p>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Hashing the identifiers (MAC addr.)  do not work</a:t>
            </a:r>
            <a:endParaRPr b="0" lang="en-US" sz="2400" spc="-1" strike="noStrike">
              <a:latin typeface="Arial"/>
            </a:endParaRPr>
          </a:p>
          <a:p>
            <a:pPr lvl="1" marL="864000" indent="-323640">
              <a:lnSpc>
                <a:spcPct val="100000"/>
              </a:lnSpc>
              <a:spcBef>
                <a:spcPts val="1134"/>
              </a:spcBef>
              <a:buClr>
                <a:srgbClr val="000000"/>
              </a:buClr>
              <a:buSzPct val="75000"/>
              <a:buFont typeface="Symbol"/>
              <a:buChar char=""/>
            </a:pPr>
            <a:r>
              <a:rPr b="1" lang="en-US" sz="2400" spc="-1" strike="noStrike">
                <a:solidFill>
                  <a:srgbClr val="000000"/>
                </a:solidFill>
                <a:latin typeface="Times New Roman"/>
                <a:ea typeface="MS Gothic"/>
              </a:rPr>
              <a:t>Simple hashing can be reversed</a:t>
            </a:r>
            <a:endParaRPr b="0" lang="en-US" sz="2400" spc="-1" strike="noStrike">
              <a:latin typeface="Arial"/>
            </a:endParaRPr>
          </a:p>
          <a:p>
            <a:pPr lvl="1" marL="864000" indent="-323640">
              <a:lnSpc>
                <a:spcPct val="100000"/>
              </a:lnSpc>
              <a:spcBef>
                <a:spcPts val="1134"/>
              </a:spcBef>
              <a:buClr>
                <a:srgbClr val="000000"/>
              </a:buClr>
              <a:buSzPct val="75000"/>
              <a:buFont typeface="Symbol"/>
              <a:buChar char=""/>
            </a:pPr>
            <a:r>
              <a:rPr b="1" lang="en-US" sz="2400" spc="-1" strike="noStrike">
                <a:solidFill>
                  <a:srgbClr val="000000"/>
                </a:solidFill>
                <a:latin typeface="Times New Roman"/>
                <a:ea typeface="MS Gothic"/>
              </a:rPr>
              <a:t>Still considered by some as sufficient</a:t>
            </a:r>
            <a:endParaRPr b="0" lang="en-US" sz="2400" spc="-1" strike="noStrike">
              <a:latin typeface="Arial"/>
            </a:endParaRPr>
          </a:p>
          <a:p>
            <a:pPr>
              <a:lnSpc>
                <a:spcPct val="100000"/>
              </a:lnSpc>
              <a:spcBef>
                <a:spcPts val="1134"/>
              </a:spcBef>
            </a:pPr>
            <a:endParaRPr b="0" lang="en-US" sz="2400" spc="-1" strike="noStrike">
              <a:latin typeface="Arial"/>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714240" y="357120"/>
            <a:ext cx="2374200" cy="27216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121" name="CustomShape 2"/>
          <p:cNvSpPr/>
          <p:nvPr/>
        </p:nvSpPr>
        <p:spPr>
          <a:xfrm>
            <a:off x="6286680" y="6475320"/>
            <a:ext cx="225504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122" name="CustomShape 3"/>
          <p:cNvSpPr/>
          <p:nvPr/>
        </p:nvSpPr>
        <p:spPr>
          <a:xfrm>
            <a:off x="4344840" y="6475320"/>
            <a:ext cx="527760" cy="36288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3C9C22AB-3AC9-44AF-AE12-706E2C0D5DAD}"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23" name="CustomShape 4"/>
          <p:cNvSpPr/>
          <p:nvPr/>
        </p:nvSpPr>
        <p:spPr>
          <a:xfrm>
            <a:off x="685800" y="684360"/>
            <a:ext cx="7771680" cy="115992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Datastructures with Differential Privacy</a:t>
            </a:r>
            <a:endParaRPr b="0" lang="en-US" sz="3200" spc="-1" strike="noStrike">
              <a:latin typeface="Arial"/>
            </a:endParaRPr>
          </a:p>
        </p:txBody>
      </p:sp>
      <p:sp>
        <p:nvSpPr>
          <p:cNvPr id="124" name="CustomShape 5"/>
          <p:cNvSpPr/>
          <p:nvPr/>
        </p:nvSpPr>
        <p:spPr>
          <a:xfrm>
            <a:off x="685800" y="1981080"/>
            <a:ext cx="7771680" cy="411408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sp>
        <p:nvSpPr>
          <p:cNvPr id="125" name="CustomShape 6"/>
          <p:cNvSpPr/>
          <p:nvPr/>
        </p:nvSpPr>
        <p:spPr>
          <a:xfrm>
            <a:off x="686160" y="1981440"/>
            <a:ext cx="7771680" cy="4114080"/>
          </a:xfrm>
          <a:prstGeom prst="rect">
            <a:avLst/>
          </a:prstGeom>
          <a:noFill/>
          <a:ln w="9360">
            <a:noFill/>
          </a:ln>
        </p:spPr>
        <p:style>
          <a:lnRef idx="0"/>
          <a:fillRef idx="0"/>
          <a:effectRef idx="0"/>
          <a:fontRef idx="minor"/>
        </p:style>
        <p:txBody>
          <a:bodyPr lIns="92160" rIns="92160" tIns="46080" bIns="46080"/>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Bloom-Filter supporting cardinal estimation</a:t>
            </a:r>
            <a:endParaRPr b="0" lang="en-US" sz="2400" spc="-1" strike="noStrike">
              <a:latin typeface="Arial"/>
            </a:endParaRPr>
          </a:p>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Perturbation to enforce Differential Privacy</a:t>
            </a:r>
            <a:endParaRPr b="0" lang="en-US" sz="2400" spc="-1" strike="noStrike">
              <a:latin typeface="Arial"/>
            </a:endParaRPr>
          </a:p>
          <a:p>
            <a:pPr>
              <a:lnSpc>
                <a:spcPct val="100000"/>
              </a:lnSpc>
              <a:spcBef>
                <a:spcPts val="1134"/>
              </a:spcBef>
            </a:pPr>
            <a:endParaRPr b="0" lang="en-US" sz="2400" spc="-1" strike="noStrike">
              <a:latin typeface="Arial"/>
            </a:endParaRPr>
          </a:p>
        </p:txBody>
      </p:sp>
      <p:pic>
        <p:nvPicPr>
          <p:cNvPr id="126" name="" descr=""/>
          <p:cNvPicPr/>
          <p:nvPr/>
        </p:nvPicPr>
        <p:blipFill>
          <a:blip r:embed="rId1"/>
          <a:stretch/>
        </p:blipFill>
        <p:spPr>
          <a:xfrm>
            <a:off x="2399040" y="3108960"/>
            <a:ext cx="4458600" cy="2882520"/>
          </a:xfrm>
          <a:prstGeom prst="rect">
            <a:avLst/>
          </a:prstGeom>
          <a:ln>
            <a:noFill/>
          </a:ln>
        </p:spPr>
      </p:pic>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714240" y="357120"/>
            <a:ext cx="2374200" cy="27216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128" name="CustomShape 2"/>
          <p:cNvSpPr/>
          <p:nvPr/>
        </p:nvSpPr>
        <p:spPr>
          <a:xfrm>
            <a:off x="6286680" y="6475320"/>
            <a:ext cx="225504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129" name="CustomShape 3"/>
          <p:cNvSpPr/>
          <p:nvPr/>
        </p:nvSpPr>
        <p:spPr>
          <a:xfrm>
            <a:off x="4344840" y="6475320"/>
            <a:ext cx="527760" cy="36288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E622B543-FBE2-49F2-9EC0-28B4FB190CCA}"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30" name="CustomShape 4"/>
          <p:cNvSpPr/>
          <p:nvPr/>
        </p:nvSpPr>
        <p:spPr>
          <a:xfrm>
            <a:off x="685800" y="684360"/>
            <a:ext cx="7771680" cy="115992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Datastructures with Differential Privacy</a:t>
            </a:r>
            <a:endParaRPr b="0" lang="en-US" sz="3200" spc="-1" strike="noStrike">
              <a:latin typeface="Arial"/>
            </a:endParaRPr>
          </a:p>
        </p:txBody>
      </p:sp>
      <p:sp>
        <p:nvSpPr>
          <p:cNvPr id="131" name="CustomShape 5"/>
          <p:cNvSpPr/>
          <p:nvPr/>
        </p:nvSpPr>
        <p:spPr>
          <a:xfrm>
            <a:off x="685800" y="1981080"/>
            <a:ext cx="7771680" cy="411408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sp>
        <p:nvSpPr>
          <p:cNvPr id="132" name="CustomShape 6"/>
          <p:cNvSpPr/>
          <p:nvPr/>
        </p:nvSpPr>
        <p:spPr>
          <a:xfrm>
            <a:off x="686160" y="1981440"/>
            <a:ext cx="7771680" cy="4114080"/>
          </a:xfrm>
          <a:prstGeom prst="rect">
            <a:avLst/>
          </a:prstGeom>
          <a:noFill/>
          <a:ln w="9360">
            <a:noFill/>
          </a:ln>
        </p:spPr>
        <p:style>
          <a:lnRef idx="0"/>
          <a:fillRef idx="0"/>
          <a:effectRef idx="0"/>
          <a:fontRef idx="minor"/>
        </p:style>
        <p:txBody>
          <a:bodyPr lIns="92160" rIns="92160" tIns="46080" bIns="46080"/>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No information about single identifiers can be learned from the datastructure</a:t>
            </a:r>
            <a:endParaRPr b="0" lang="en-US" sz="2400" spc="-1" strike="noStrike">
              <a:latin typeface="Arial"/>
            </a:endParaRPr>
          </a:p>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Estimation of the number of stored identifier is possible </a:t>
            </a:r>
            <a:endParaRPr b="0" lang="en-US" sz="2400" spc="-1" strike="noStrike">
              <a:latin typeface="Arial"/>
            </a:endParaRPr>
          </a:p>
        </p:txBody>
      </p:sp>
      <p:pic>
        <p:nvPicPr>
          <p:cNvPr id="133" name="" descr=""/>
          <p:cNvPicPr/>
          <p:nvPr/>
        </p:nvPicPr>
        <p:blipFill>
          <a:blip r:embed="rId1"/>
          <a:stretch/>
        </p:blipFill>
        <p:spPr>
          <a:xfrm>
            <a:off x="1309320" y="3474720"/>
            <a:ext cx="5914080" cy="2625120"/>
          </a:xfrm>
          <a:prstGeom prst="rect">
            <a:avLst/>
          </a:prstGeom>
          <a:ln>
            <a:noFill/>
          </a:ln>
        </p:spPr>
      </p:pic>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CustomShape 1"/>
          <p:cNvSpPr/>
          <p:nvPr/>
        </p:nvSpPr>
        <p:spPr>
          <a:xfrm>
            <a:off x="714240" y="357120"/>
            <a:ext cx="2374200" cy="27216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135" name="CustomShape 2"/>
          <p:cNvSpPr/>
          <p:nvPr/>
        </p:nvSpPr>
        <p:spPr>
          <a:xfrm>
            <a:off x="6286680" y="6475320"/>
            <a:ext cx="225504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136" name="CustomShape 3"/>
          <p:cNvSpPr/>
          <p:nvPr/>
        </p:nvSpPr>
        <p:spPr>
          <a:xfrm>
            <a:off x="4344840" y="6475320"/>
            <a:ext cx="527760" cy="36288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11391D12-37FF-46CF-841F-599B493F6B4C}"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37" name="CustomShape 4"/>
          <p:cNvSpPr/>
          <p:nvPr/>
        </p:nvSpPr>
        <p:spPr>
          <a:xfrm>
            <a:off x="685800" y="684360"/>
            <a:ext cx="7771680" cy="115992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Datastructures with Differential Privacy</a:t>
            </a:r>
            <a:endParaRPr b="0" lang="en-US" sz="3200" spc="-1" strike="noStrike">
              <a:latin typeface="Arial"/>
            </a:endParaRPr>
          </a:p>
        </p:txBody>
      </p:sp>
      <p:sp>
        <p:nvSpPr>
          <p:cNvPr id="138" name="CustomShape 5"/>
          <p:cNvSpPr/>
          <p:nvPr/>
        </p:nvSpPr>
        <p:spPr>
          <a:xfrm>
            <a:off x="685800" y="1981080"/>
            <a:ext cx="7771680" cy="411408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sp>
        <p:nvSpPr>
          <p:cNvPr id="139" name="CustomShape 6"/>
          <p:cNvSpPr/>
          <p:nvPr/>
        </p:nvSpPr>
        <p:spPr>
          <a:xfrm>
            <a:off x="686160" y="1981440"/>
            <a:ext cx="7771680" cy="4114080"/>
          </a:xfrm>
          <a:prstGeom prst="rect">
            <a:avLst/>
          </a:prstGeom>
          <a:noFill/>
          <a:ln w="9360">
            <a:noFill/>
          </a:ln>
        </p:spPr>
        <p:style>
          <a:lnRef idx="0"/>
          <a:fillRef idx="0"/>
          <a:effectRef idx="0"/>
          <a:fontRef idx="minor"/>
        </p:style>
        <p:txBody>
          <a:bodyPr lIns="92160" rIns="92160" tIns="46080" bIns="46080"/>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Evaluation on a real world data set of MAC addr.</a:t>
            </a:r>
            <a:endParaRPr b="0" lang="en-US" sz="2400" spc="-1" strike="noStrike">
              <a:latin typeface="Arial"/>
            </a:endParaRPr>
          </a:p>
        </p:txBody>
      </p:sp>
      <p:pic>
        <p:nvPicPr>
          <p:cNvPr id="140" name="" descr=""/>
          <p:cNvPicPr/>
          <p:nvPr/>
        </p:nvPicPr>
        <p:blipFill>
          <a:blip r:embed="rId1"/>
          <a:stretch/>
        </p:blipFill>
        <p:spPr>
          <a:xfrm>
            <a:off x="1005840" y="2834640"/>
            <a:ext cx="7249680" cy="3346200"/>
          </a:xfrm>
          <a:prstGeom prst="rect">
            <a:avLst/>
          </a:prstGeom>
          <a:ln>
            <a:noFill/>
          </a:ln>
        </p:spPr>
      </p:pic>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714240" y="357120"/>
            <a:ext cx="2374200" cy="27216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142" name="CustomShape 2"/>
          <p:cNvSpPr/>
          <p:nvPr/>
        </p:nvSpPr>
        <p:spPr>
          <a:xfrm>
            <a:off x="6286680" y="6475320"/>
            <a:ext cx="225504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143" name="CustomShape 3"/>
          <p:cNvSpPr/>
          <p:nvPr/>
        </p:nvSpPr>
        <p:spPr>
          <a:xfrm>
            <a:off x="4344840" y="6475320"/>
            <a:ext cx="527760" cy="36288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FF150D66-F016-49DF-AD37-C469AFACEBDA}"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44" name="CustomShape 4"/>
          <p:cNvSpPr/>
          <p:nvPr/>
        </p:nvSpPr>
        <p:spPr>
          <a:xfrm>
            <a:off x="685800" y="684360"/>
            <a:ext cx="7771680" cy="115992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Datastructures with Differential Privacy</a:t>
            </a:r>
            <a:endParaRPr b="0" lang="en-US" sz="3200" spc="-1" strike="noStrike">
              <a:latin typeface="Arial"/>
            </a:endParaRPr>
          </a:p>
        </p:txBody>
      </p:sp>
      <p:sp>
        <p:nvSpPr>
          <p:cNvPr id="145" name="CustomShape 5"/>
          <p:cNvSpPr/>
          <p:nvPr/>
        </p:nvSpPr>
        <p:spPr>
          <a:xfrm>
            <a:off x="685800" y="1981080"/>
            <a:ext cx="7771680" cy="411408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sp>
        <p:nvSpPr>
          <p:cNvPr id="146" name="CustomShape 6"/>
          <p:cNvSpPr/>
          <p:nvPr/>
        </p:nvSpPr>
        <p:spPr>
          <a:xfrm>
            <a:off x="686160" y="1981440"/>
            <a:ext cx="7771680" cy="4114080"/>
          </a:xfrm>
          <a:prstGeom prst="rect">
            <a:avLst/>
          </a:prstGeom>
          <a:noFill/>
          <a:ln w="9360">
            <a:noFill/>
          </a:ln>
        </p:spPr>
        <p:style>
          <a:lnRef idx="0"/>
          <a:fillRef idx="0"/>
          <a:effectRef idx="0"/>
          <a:fontRef idx="minor"/>
        </p:style>
        <p:txBody>
          <a:bodyPr lIns="92160" rIns="92160" tIns="46080" bIns="46080"/>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Strong privacy requirements (GDPR ...)</a:t>
            </a:r>
            <a:endParaRPr b="0" lang="en-US" sz="2400" spc="-1" strike="noStrike">
              <a:latin typeface="Arial"/>
            </a:endParaRPr>
          </a:p>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May seem difficult or impossible to implement</a:t>
            </a:r>
            <a:endParaRPr b="0" lang="en-US" sz="2400" spc="-1" strike="noStrike">
              <a:latin typeface="Arial"/>
            </a:endParaRPr>
          </a:p>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But technical solutions may be possible ...</a:t>
            </a:r>
            <a:endParaRPr b="0" lang="en-US" sz="2400" spc="-1" strike="noStrike">
              <a:latin typeface="Arial"/>
            </a:endParaRPr>
          </a:p>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Some are currently being developed</a:t>
            </a:r>
            <a:endParaRPr b="0" lang="en-US" sz="2400" spc="-1" strike="noStrike">
              <a:latin typeface="Arial"/>
            </a:endParaRPr>
          </a:p>
          <a:p>
            <a:pPr lvl="1" marL="864000" indent="-323640">
              <a:lnSpc>
                <a:spcPct val="100000"/>
              </a:lnSpc>
              <a:spcBef>
                <a:spcPts val="1134"/>
              </a:spcBef>
              <a:buClr>
                <a:srgbClr val="000000"/>
              </a:buClr>
              <a:buSzPct val="75000"/>
              <a:buFont typeface="Symbol"/>
              <a:buChar char=""/>
            </a:pPr>
            <a:r>
              <a:rPr b="1" lang="en-US" sz="2400" spc="-1" strike="noStrike">
                <a:solidFill>
                  <a:srgbClr val="000000"/>
                </a:solidFill>
                <a:latin typeface="Times New Roman"/>
                <a:ea typeface="MS Gothic"/>
              </a:rPr>
              <a:t>Exception in regulations are not necessarily required (e.g. ePrivacy 8-b)</a:t>
            </a:r>
            <a:endParaRPr b="0" lang="en-US" sz="2400" spc="-1" strike="noStrike">
              <a:latin typeface="Arial"/>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714240" y="357120"/>
            <a:ext cx="2374200" cy="27216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148" name="CustomShape 2"/>
          <p:cNvSpPr/>
          <p:nvPr/>
        </p:nvSpPr>
        <p:spPr>
          <a:xfrm>
            <a:off x="6215040" y="6475320"/>
            <a:ext cx="232668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149" name="CustomShape 3"/>
          <p:cNvSpPr/>
          <p:nvPr/>
        </p:nvSpPr>
        <p:spPr>
          <a:xfrm>
            <a:off x="4344840" y="6475320"/>
            <a:ext cx="527760" cy="36288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0BBD590A-7DE4-4CE5-A35E-B8CA5BCFD0CA}"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50" name="CustomShape 4"/>
          <p:cNvSpPr/>
          <p:nvPr/>
        </p:nvSpPr>
        <p:spPr>
          <a:xfrm>
            <a:off x="685800" y="685800"/>
            <a:ext cx="7771680" cy="1065960"/>
          </a:xfrm>
          <a:prstGeom prst="rect">
            <a:avLst/>
          </a:prstGeom>
          <a:noFill/>
          <a:ln w="9360">
            <a:noFill/>
          </a:ln>
        </p:spPr>
        <p:style>
          <a:lnRef idx="0"/>
          <a:fillRef idx="0"/>
          <a:effectRef idx="0"/>
          <a:fontRef idx="minor"/>
        </p:style>
        <p:txBody>
          <a:bodyPr lIns="92160" rIns="92160" tIns="46080" bIns="46080" anchor="ctr"/>
          <a:p>
            <a:pPr algn="ctr">
              <a:lnSpc>
                <a:spcPct val="100000"/>
              </a:lnSpc>
            </a:pPr>
            <a:r>
              <a:rPr b="1" lang="en-US" sz="3200" spc="-1" strike="noStrike">
                <a:solidFill>
                  <a:srgbClr val="000000"/>
                </a:solidFill>
                <a:latin typeface="Times New Roman"/>
                <a:ea typeface="MS Gothic"/>
              </a:rPr>
              <a:t>References</a:t>
            </a:r>
            <a:endParaRPr b="0" lang="en-US" sz="3200" spc="-1" strike="noStrike">
              <a:latin typeface="Arial"/>
            </a:endParaRPr>
          </a:p>
        </p:txBody>
      </p:sp>
      <p:sp>
        <p:nvSpPr>
          <p:cNvPr id="151" name="CustomShape 5"/>
          <p:cNvSpPr/>
          <p:nvPr/>
        </p:nvSpPr>
        <p:spPr>
          <a:xfrm>
            <a:off x="685800" y="1981080"/>
            <a:ext cx="7771680" cy="4207680"/>
          </a:xfrm>
          <a:prstGeom prst="rect">
            <a:avLst/>
          </a:prstGeom>
          <a:noFill/>
          <a:ln w="9360">
            <a:noFill/>
          </a:ln>
        </p:spPr>
        <p:style>
          <a:lnRef idx="0"/>
          <a:fillRef idx="0"/>
          <a:effectRef idx="0"/>
          <a:fontRef idx="minor"/>
        </p:style>
        <p:txBody>
          <a:bodyPr lIns="92160" rIns="92160" tIns="46080" bIns="46080"/>
          <a:p>
            <a:pPr marL="343080" indent="-342360">
              <a:lnSpc>
                <a:spcPct val="100000"/>
              </a:lnSpc>
              <a:spcBef>
                <a:spcPts val="601"/>
              </a:spcBef>
              <a:buClr>
                <a:srgbClr val="000000"/>
              </a:buClr>
              <a:buFont typeface="Times New Roman"/>
              <a:buChar char="●"/>
            </a:pPr>
            <a:r>
              <a:rPr b="1" lang="en-US" sz="1600" spc="-1" strike="noStrike">
                <a:solidFill>
                  <a:srgbClr val="000000"/>
                </a:solidFill>
                <a:latin typeface="Times New Roman"/>
                <a:ea typeface="MS Gothic"/>
              </a:rPr>
              <a:t>Levent Demir, Mathieu Cunche, and Cédric Lauradoux. “Analysing the privacy policies of Wi-Fi trackers”. In: Workshop on Physical Analytics. Bretton Woods, United States: ACM, June 2014. doi: 10.1145/2611264.2611266</a:t>
            </a:r>
            <a:endParaRPr b="0" lang="en-US" sz="1600" spc="-1" strike="noStrike">
              <a:latin typeface="Arial"/>
            </a:endParaRPr>
          </a:p>
          <a:p>
            <a:pPr marL="343080" indent="-342360">
              <a:lnSpc>
                <a:spcPct val="100000"/>
              </a:lnSpc>
              <a:spcBef>
                <a:spcPts val="601"/>
              </a:spcBef>
              <a:buClr>
                <a:srgbClr val="000000"/>
              </a:buClr>
              <a:buFont typeface="Times New Roman"/>
              <a:buChar char="●"/>
            </a:pPr>
            <a:r>
              <a:rPr b="1" lang="en-US" sz="1600" spc="-1" strike="noStrike">
                <a:solidFill>
                  <a:srgbClr val="000000"/>
                </a:solidFill>
                <a:latin typeface="Times New Roman"/>
                <a:ea typeface="MS Gothic"/>
              </a:rPr>
              <a:t>Célestin Matte and Mathieu Cunche. “Wombat: An experimental Wi-Fi tracking system”. In: 8e édition de l’Atelier sur la Protection de la Vie Privée (APVP). Correncon, France, July 2017. url: https://hal.inria.fr/hal-01679007</a:t>
            </a:r>
            <a:endParaRPr b="0" lang="en-US" sz="1600" spc="-1" strike="noStrike">
              <a:latin typeface="Arial"/>
            </a:endParaRPr>
          </a:p>
          <a:p>
            <a:pPr marL="343080" indent="-342360">
              <a:lnSpc>
                <a:spcPct val="100000"/>
              </a:lnSpc>
              <a:spcBef>
                <a:spcPts val="601"/>
              </a:spcBef>
              <a:buClr>
                <a:srgbClr val="000000"/>
              </a:buClr>
              <a:buFont typeface="Times New Roman"/>
              <a:buChar char="●"/>
            </a:pPr>
            <a:r>
              <a:rPr b="1" lang="en-US" sz="1600" spc="-1" strike="noStrike">
                <a:solidFill>
                  <a:srgbClr val="000000"/>
                </a:solidFill>
                <a:latin typeface="Times New Roman"/>
                <a:ea typeface="MS Gothic"/>
              </a:rPr>
              <a:t>Mathieu Cunche, Daniel Le Métayer, and Victor Morel. “A Generic Information and Consent Framework for the IoT”.  In: TRUSTCOM 2019 - 18th IEEE International Conference on Trust, Security and Privacy in Computing and Communications. 2019. url: https://hal.inria.fr/hal-02166181 </a:t>
            </a:r>
            <a:endParaRPr b="0" lang="en-US" sz="1600" spc="-1" strike="noStrike">
              <a:latin typeface="Arial"/>
            </a:endParaRPr>
          </a:p>
          <a:p>
            <a:pPr marL="343080" indent="-342360">
              <a:lnSpc>
                <a:spcPct val="100000"/>
              </a:lnSpc>
              <a:spcBef>
                <a:spcPts val="601"/>
              </a:spcBef>
              <a:buClr>
                <a:srgbClr val="000000"/>
              </a:buClr>
              <a:buFont typeface="Times New Roman"/>
              <a:buChar char="●"/>
            </a:pPr>
            <a:r>
              <a:rPr b="1" lang="en-US" sz="1600" spc="-1" strike="noStrike">
                <a:solidFill>
                  <a:srgbClr val="000000"/>
                </a:solidFill>
                <a:latin typeface="Times New Roman"/>
                <a:ea typeface="MS Gothic"/>
              </a:rPr>
              <a:t>Mohammad Alaggan, Mathieu Cunche, and Sébastien Gambs. “Privacy-preserving Wi-Fi Analytics”. en. In:Proceedings on Privacy Enhancing Technologies 2018.2 (Apr. 2018), pp. 4–26. doi: 10.1515/popets-2018-0010. </a:t>
            </a:r>
            <a:endParaRPr b="0" lang="en-US" sz="1600" spc="-1" strike="noStrike">
              <a:latin typeface="Arial"/>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CustomShape 1"/>
          <p:cNvSpPr/>
          <p:nvPr/>
        </p:nvSpPr>
        <p:spPr>
          <a:xfrm>
            <a:off x="696960" y="333360"/>
            <a:ext cx="2588400" cy="27216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56" name="CustomShape 2"/>
          <p:cNvSpPr/>
          <p:nvPr/>
        </p:nvSpPr>
        <p:spPr>
          <a:xfrm>
            <a:off x="5500800" y="6475320"/>
            <a:ext cx="304092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57" name="CustomShape 3"/>
          <p:cNvSpPr/>
          <p:nvPr/>
        </p:nvSpPr>
        <p:spPr>
          <a:xfrm>
            <a:off x="4344840" y="6475320"/>
            <a:ext cx="527760" cy="36288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41677522-22C8-41CC-8DE8-A92B8A122F8A}"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58" name="CustomShape 4"/>
          <p:cNvSpPr/>
          <p:nvPr/>
        </p:nvSpPr>
        <p:spPr>
          <a:xfrm>
            <a:off x="685800" y="685800"/>
            <a:ext cx="7771680" cy="1065960"/>
          </a:xfrm>
          <a:prstGeom prst="rect">
            <a:avLst/>
          </a:prstGeom>
          <a:noFill/>
          <a:ln w="9360">
            <a:noFill/>
          </a:ln>
        </p:spPr>
        <p:style>
          <a:lnRef idx="0"/>
          <a:fillRef idx="0"/>
          <a:effectRef idx="0"/>
          <a:fontRef idx="minor"/>
        </p:style>
        <p:txBody>
          <a:bodyPr lIns="92160" rIns="92160" tIns="46080" bIns="46080" anchor="ctr"/>
          <a:p>
            <a:pPr algn="ctr">
              <a:lnSpc>
                <a:spcPct val="100000"/>
              </a:lnSpc>
            </a:pPr>
            <a:r>
              <a:rPr b="1" lang="en-US" sz="3200" spc="-1" strike="noStrike">
                <a:solidFill>
                  <a:srgbClr val="000000"/>
                </a:solidFill>
                <a:latin typeface="Times New Roman"/>
                <a:ea typeface="MS Gothic"/>
              </a:rPr>
              <a:t>Abstract</a:t>
            </a:r>
            <a:endParaRPr b="0" lang="en-US" sz="3200" spc="-1" strike="noStrike">
              <a:latin typeface="Arial"/>
            </a:endParaRPr>
          </a:p>
        </p:txBody>
      </p:sp>
      <p:sp>
        <p:nvSpPr>
          <p:cNvPr id="59" name="CustomShape 5"/>
          <p:cNvSpPr/>
          <p:nvPr/>
        </p:nvSpPr>
        <p:spPr>
          <a:xfrm>
            <a:off x="685800" y="1981080"/>
            <a:ext cx="7771680" cy="4114080"/>
          </a:xfrm>
          <a:prstGeom prst="rect">
            <a:avLst/>
          </a:prstGeom>
          <a:noFill/>
          <a:ln w="9360">
            <a:noFill/>
          </a:ln>
        </p:spPr>
        <p:style>
          <a:lnRef idx="0"/>
          <a:fillRef idx="0"/>
          <a:effectRef idx="0"/>
          <a:fontRef idx="minor"/>
        </p:style>
        <p:txBody>
          <a:bodyPr lIns="92160" rIns="92160" tIns="46080" bIns="46080"/>
          <a:p>
            <a:pPr marL="343080" indent="-342360">
              <a:lnSpc>
                <a:spcPct val="100000"/>
              </a:lnSpc>
              <a:spcBef>
                <a:spcPts val="601"/>
              </a:spcBef>
            </a:pPr>
            <a:r>
              <a:rPr b="1" lang="en-US" sz="2400" spc="-1" strike="noStrike">
                <a:solidFill>
                  <a:srgbClr val="000000"/>
                </a:solidFill>
                <a:latin typeface="Times New Roman"/>
                <a:ea typeface="MS Gothic"/>
              </a:rPr>
              <a:t>Systems collecting network information for analytics and tracking purposes have been used for some time. Data collected by those systems can result in privacy threats and may be conflicting with data protection regulations.</a:t>
            </a:r>
            <a:endParaRPr b="0" lang="en-US" sz="24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CustomShape 1"/>
          <p:cNvSpPr/>
          <p:nvPr/>
        </p:nvSpPr>
        <p:spPr>
          <a:xfrm>
            <a:off x="714240" y="357120"/>
            <a:ext cx="2374200" cy="27216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61" name="CustomShape 2"/>
          <p:cNvSpPr/>
          <p:nvPr/>
        </p:nvSpPr>
        <p:spPr>
          <a:xfrm>
            <a:off x="6286680" y="6475320"/>
            <a:ext cx="225504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62" name="CustomShape 3"/>
          <p:cNvSpPr/>
          <p:nvPr/>
        </p:nvSpPr>
        <p:spPr>
          <a:xfrm>
            <a:off x="4344840" y="6475320"/>
            <a:ext cx="527760" cy="36288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C6F7803C-DD4A-4ECD-BC1A-5EE3BF5104C8}"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63" name="CustomShape 4"/>
          <p:cNvSpPr/>
          <p:nvPr/>
        </p:nvSpPr>
        <p:spPr>
          <a:xfrm>
            <a:off x="685800" y="684360"/>
            <a:ext cx="7771680" cy="115992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Privacy protection principles</a:t>
            </a:r>
            <a:endParaRPr b="0" lang="en-US" sz="3200" spc="-1" strike="noStrike">
              <a:latin typeface="Arial"/>
            </a:endParaRPr>
          </a:p>
        </p:txBody>
      </p:sp>
      <p:sp>
        <p:nvSpPr>
          <p:cNvPr id="64" name="CustomShape 5"/>
          <p:cNvSpPr/>
          <p:nvPr/>
        </p:nvSpPr>
        <p:spPr>
          <a:xfrm>
            <a:off x="685800" y="1981080"/>
            <a:ext cx="7771680" cy="411408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r>
              <a:rPr b="1" lang="en-US" sz="2400" spc="-1" strike="noStrike">
                <a:solidFill>
                  <a:srgbClr val="000000"/>
                </a:solidFill>
                <a:latin typeface="Times New Roman"/>
                <a:ea typeface="MS Gothic"/>
              </a:rPr>
              <a:t>Desirable privacy enhancing features in any data collection system</a:t>
            </a:r>
            <a:endParaRPr b="0" lang="en-US" sz="2400" spc="-1" strike="noStrike">
              <a:latin typeface="Arial"/>
            </a:endParaRPr>
          </a:p>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User information</a:t>
            </a:r>
            <a:endParaRPr b="0" lang="en-US" sz="2400" spc="-1" strike="noStrike">
              <a:latin typeface="Arial"/>
            </a:endParaRPr>
          </a:p>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Consent &amp; Opt-out</a:t>
            </a:r>
            <a:endParaRPr b="0" lang="en-US" sz="2400" spc="-1" strike="noStrike">
              <a:latin typeface="Arial"/>
            </a:endParaRPr>
          </a:p>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Data anonymization</a:t>
            </a:r>
            <a:endParaRPr b="0" lang="en-US" sz="24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CustomShape 1"/>
          <p:cNvSpPr/>
          <p:nvPr/>
        </p:nvSpPr>
        <p:spPr>
          <a:xfrm>
            <a:off x="714240" y="357120"/>
            <a:ext cx="2374200" cy="27216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66" name="CustomShape 2"/>
          <p:cNvSpPr/>
          <p:nvPr/>
        </p:nvSpPr>
        <p:spPr>
          <a:xfrm>
            <a:off x="6286680" y="6475320"/>
            <a:ext cx="225504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67" name="CustomShape 3"/>
          <p:cNvSpPr/>
          <p:nvPr/>
        </p:nvSpPr>
        <p:spPr>
          <a:xfrm>
            <a:off x="4344840" y="6475320"/>
            <a:ext cx="527760" cy="36288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79D84AF4-B431-45F0-88A3-1E7F1A7FFCB1}"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68" name="CustomShape 4"/>
          <p:cNvSpPr/>
          <p:nvPr/>
        </p:nvSpPr>
        <p:spPr>
          <a:xfrm>
            <a:off x="685800" y="684360"/>
            <a:ext cx="7771680" cy="115992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Subject Information</a:t>
            </a:r>
            <a:endParaRPr b="0" lang="en-US" sz="3200" spc="-1" strike="noStrike">
              <a:latin typeface="Arial"/>
            </a:endParaRPr>
          </a:p>
        </p:txBody>
      </p:sp>
      <p:sp>
        <p:nvSpPr>
          <p:cNvPr id="69" name="CustomShape 5"/>
          <p:cNvSpPr/>
          <p:nvPr/>
        </p:nvSpPr>
        <p:spPr>
          <a:xfrm>
            <a:off x="685800" y="1981080"/>
            <a:ext cx="7771680" cy="411408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r>
              <a:rPr b="1" lang="en-US" sz="2400" spc="-1" strike="noStrike">
                <a:solidFill>
                  <a:srgbClr val="000000"/>
                </a:solidFill>
                <a:latin typeface="Times New Roman"/>
                <a:ea typeface="MS Gothic"/>
              </a:rPr>
              <a:t>State of the art subject information in Wi-Fi tracking</a:t>
            </a:r>
            <a:endParaRPr b="0" lang="en-US" sz="2400" spc="-1" strike="noStrike">
              <a:latin typeface="Arial"/>
            </a:endParaRPr>
          </a:p>
          <a:p>
            <a:pPr>
              <a:lnSpc>
                <a:spcPct val="100000"/>
              </a:lnSpc>
              <a:spcBef>
                <a:spcPts val="601"/>
              </a:spcBef>
            </a:pPr>
            <a:endParaRPr b="0" lang="en-US" sz="2400" spc="-1" strike="noStrike">
              <a:latin typeface="Arial"/>
            </a:endParaRPr>
          </a:p>
        </p:txBody>
      </p:sp>
      <p:pic>
        <p:nvPicPr>
          <p:cNvPr id="70" name="" descr=""/>
          <p:cNvPicPr/>
          <p:nvPr/>
        </p:nvPicPr>
        <p:blipFill>
          <a:blip r:embed="rId1"/>
          <a:stretch/>
        </p:blipFill>
        <p:spPr>
          <a:xfrm>
            <a:off x="2103120" y="2743200"/>
            <a:ext cx="4389120" cy="3291480"/>
          </a:xfrm>
          <a:prstGeom prst="rect">
            <a:avLst/>
          </a:prstGeom>
          <a:ln>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CustomShape 1"/>
          <p:cNvSpPr/>
          <p:nvPr/>
        </p:nvSpPr>
        <p:spPr>
          <a:xfrm>
            <a:off x="714240" y="357120"/>
            <a:ext cx="2374200" cy="27216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72" name="CustomShape 2"/>
          <p:cNvSpPr/>
          <p:nvPr/>
        </p:nvSpPr>
        <p:spPr>
          <a:xfrm>
            <a:off x="6286680" y="6475320"/>
            <a:ext cx="225504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73" name="CustomShape 3"/>
          <p:cNvSpPr/>
          <p:nvPr/>
        </p:nvSpPr>
        <p:spPr>
          <a:xfrm>
            <a:off x="4344840" y="6475320"/>
            <a:ext cx="527760" cy="36288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40B781EE-A3DB-4E59-8070-82BE28D14091}"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74" name="CustomShape 4"/>
          <p:cNvSpPr/>
          <p:nvPr/>
        </p:nvSpPr>
        <p:spPr>
          <a:xfrm>
            <a:off x="685800" y="684360"/>
            <a:ext cx="7771680" cy="115992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Consent &amp; Opt-out</a:t>
            </a:r>
            <a:endParaRPr b="0" lang="en-US" sz="3200" spc="-1" strike="noStrike">
              <a:latin typeface="Arial"/>
            </a:endParaRPr>
          </a:p>
        </p:txBody>
      </p:sp>
      <p:sp>
        <p:nvSpPr>
          <p:cNvPr id="75" name="CustomShape 5"/>
          <p:cNvSpPr/>
          <p:nvPr/>
        </p:nvSpPr>
        <p:spPr>
          <a:xfrm>
            <a:off x="685800" y="1981080"/>
            <a:ext cx="7771680" cy="4114080"/>
          </a:xfrm>
          <a:prstGeom prst="rect">
            <a:avLst/>
          </a:prstGeom>
          <a:noFill/>
          <a:ln w="9360">
            <a:noFill/>
          </a:ln>
        </p:spPr>
        <p:style>
          <a:lnRef idx="0"/>
          <a:fillRef idx="0"/>
          <a:effectRef idx="0"/>
          <a:fontRef idx="minor"/>
        </p:style>
        <p:txBody>
          <a:bodyPr lIns="92160" rIns="92160" tIns="46080" bIns="46080"/>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Consent is never asked</a:t>
            </a:r>
            <a:endParaRPr b="0" lang="en-US" sz="2400" spc="-1" strike="noStrike">
              <a:latin typeface="Arial"/>
            </a:endParaRPr>
          </a:p>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Opt-out solution may be offered (e.g. </a:t>
            </a:r>
            <a:r>
              <a:rPr b="1" lang="en-US" sz="2400" spc="-1" strike="noStrike" u="sng">
                <a:solidFill>
                  <a:srgbClr val="ccccff"/>
                </a:solidFill>
                <a:uFillTx/>
                <a:latin typeface="Times New Roman"/>
                <a:ea typeface="MS Gothic"/>
                <a:hlinkClick r:id="rId1"/>
              </a:rPr>
              <a:t>https://optout.smart-places.org</a:t>
            </a:r>
            <a:r>
              <a:rPr b="1" lang="en-US" sz="2400" spc="-1" strike="noStrike">
                <a:solidFill>
                  <a:srgbClr val="000000"/>
                </a:solidFill>
                <a:latin typeface="Times New Roman"/>
                <a:ea typeface="MS Gothic"/>
              </a:rPr>
              <a:t>)</a:t>
            </a:r>
            <a:endParaRPr b="0" lang="en-US" sz="2400" spc="-1" strike="noStrike">
              <a:latin typeface="Arial"/>
            </a:endParaRPr>
          </a:p>
          <a:p>
            <a:pPr>
              <a:lnSpc>
                <a:spcPct val="100000"/>
              </a:lnSpc>
              <a:spcBef>
                <a:spcPts val="601"/>
              </a:spcBef>
            </a:pPr>
            <a:endParaRPr b="0" lang="en-US" sz="2400" spc="-1" strike="noStrike">
              <a:latin typeface="Arial"/>
            </a:endParaRPr>
          </a:p>
        </p:txBody>
      </p:sp>
      <p:pic>
        <p:nvPicPr>
          <p:cNvPr id="76" name="" descr=""/>
          <p:cNvPicPr/>
          <p:nvPr/>
        </p:nvPicPr>
        <p:blipFill>
          <a:blip r:embed="rId2"/>
          <a:stretch/>
        </p:blipFill>
        <p:spPr>
          <a:xfrm>
            <a:off x="1914480" y="3216240"/>
            <a:ext cx="5120280" cy="317196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CustomShape 1"/>
          <p:cNvSpPr/>
          <p:nvPr/>
        </p:nvSpPr>
        <p:spPr>
          <a:xfrm>
            <a:off x="714240" y="357120"/>
            <a:ext cx="2374200" cy="27216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78" name="CustomShape 2"/>
          <p:cNvSpPr/>
          <p:nvPr/>
        </p:nvSpPr>
        <p:spPr>
          <a:xfrm>
            <a:off x="6286680" y="6475320"/>
            <a:ext cx="225504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79" name="CustomShape 3"/>
          <p:cNvSpPr/>
          <p:nvPr/>
        </p:nvSpPr>
        <p:spPr>
          <a:xfrm>
            <a:off x="4344840" y="6475320"/>
            <a:ext cx="527760" cy="36288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A9B7FF43-2BAF-401D-AEB4-BB022DD66450}"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80" name="CustomShape 4"/>
          <p:cNvSpPr/>
          <p:nvPr/>
        </p:nvSpPr>
        <p:spPr>
          <a:xfrm>
            <a:off x="685800" y="684360"/>
            <a:ext cx="7771680" cy="115992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Wombat: An experimental Wi-Fi tracking system</a:t>
            </a:r>
            <a:endParaRPr b="0" lang="en-US" sz="3200" spc="-1" strike="noStrike">
              <a:latin typeface="Arial"/>
            </a:endParaRPr>
          </a:p>
        </p:txBody>
      </p:sp>
      <p:sp>
        <p:nvSpPr>
          <p:cNvPr id="81" name="CustomShape 5"/>
          <p:cNvSpPr/>
          <p:nvPr/>
        </p:nvSpPr>
        <p:spPr>
          <a:xfrm>
            <a:off x="685800" y="1981080"/>
            <a:ext cx="7771680" cy="4114080"/>
          </a:xfrm>
          <a:prstGeom prst="rect">
            <a:avLst/>
          </a:prstGeom>
          <a:noFill/>
          <a:ln w="9360">
            <a:noFill/>
          </a:ln>
        </p:spPr>
        <p:style>
          <a:lnRef idx="0"/>
          <a:fillRef idx="0"/>
          <a:effectRef idx="0"/>
          <a:fontRef idx="minor"/>
        </p:style>
        <p:txBody>
          <a:bodyPr lIns="92160" rIns="92160" tIns="46080" bIns="46080"/>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Detects Wi-Fi devices and collect mobility data</a:t>
            </a:r>
            <a:endParaRPr b="0" lang="en-US" sz="2400" spc="-1" strike="noStrike">
              <a:latin typeface="Arial"/>
            </a:endParaRPr>
          </a:p>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Deployed as demonstrator at Cité Des Sciences et de l’Industrie (Paris) for 1 year</a:t>
            </a:r>
            <a:endParaRPr b="0" lang="en-US" sz="2400" spc="-1" strike="noStrike">
              <a:latin typeface="Arial"/>
            </a:endParaRPr>
          </a:p>
          <a:p>
            <a:pPr>
              <a:lnSpc>
                <a:spcPct val="100000"/>
              </a:lnSpc>
              <a:spcBef>
                <a:spcPts val="601"/>
              </a:spcBef>
            </a:pPr>
            <a:endParaRPr b="0" lang="en-US" sz="2400" spc="-1" strike="noStrike">
              <a:latin typeface="Arial"/>
            </a:endParaRPr>
          </a:p>
        </p:txBody>
      </p:sp>
      <p:pic>
        <p:nvPicPr>
          <p:cNvPr id="82" name="" descr=""/>
          <p:cNvPicPr/>
          <p:nvPr/>
        </p:nvPicPr>
        <p:blipFill>
          <a:blip r:embed="rId1"/>
          <a:stretch/>
        </p:blipFill>
        <p:spPr>
          <a:xfrm>
            <a:off x="1233720" y="3291840"/>
            <a:ext cx="6538320" cy="2902680"/>
          </a:xfrm>
          <a:prstGeom prst="rect">
            <a:avLst/>
          </a:prstGeom>
          <a:ln>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714240" y="357120"/>
            <a:ext cx="2374200" cy="27216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84" name="CustomShape 2"/>
          <p:cNvSpPr/>
          <p:nvPr/>
        </p:nvSpPr>
        <p:spPr>
          <a:xfrm>
            <a:off x="6286680" y="6475320"/>
            <a:ext cx="225504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85" name="CustomShape 3"/>
          <p:cNvSpPr/>
          <p:nvPr/>
        </p:nvSpPr>
        <p:spPr>
          <a:xfrm>
            <a:off x="4344840" y="6475320"/>
            <a:ext cx="527760" cy="36288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3DE0C43D-DA21-4A83-B803-3B06016FD0BC}"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86" name="CustomShape 4"/>
          <p:cNvSpPr/>
          <p:nvPr/>
        </p:nvSpPr>
        <p:spPr>
          <a:xfrm>
            <a:off x="685800" y="684360"/>
            <a:ext cx="7771680" cy="115992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Wombat: Wi-Fi based opt-out mechanism</a:t>
            </a:r>
            <a:endParaRPr b="0" lang="en-US" sz="3200" spc="-1" strike="noStrike">
              <a:latin typeface="Arial"/>
            </a:endParaRPr>
          </a:p>
        </p:txBody>
      </p:sp>
      <p:sp>
        <p:nvSpPr>
          <p:cNvPr id="87" name="CustomShape 5"/>
          <p:cNvSpPr/>
          <p:nvPr/>
        </p:nvSpPr>
        <p:spPr>
          <a:xfrm>
            <a:off x="685800" y="1981080"/>
            <a:ext cx="7771680" cy="4114080"/>
          </a:xfrm>
          <a:prstGeom prst="rect">
            <a:avLst/>
          </a:prstGeom>
          <a:noFill/>
          <a:ln w="9360">
            <a:noFill/>
          </a:ln>
        </p:spPr>
        <p:style>
          <a:lnRef idx="0"/>
          <a:fillRef idx="0"/>
          <a:effectRef idx="0"/>
          <a:fontRef idx="minor"/>
        </p:style>
        <p:txBody>
          <a:bodyPr lIns="92160" rIns="92160" tIns="46080" bIns="46080"/>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Dummy AP with explicit SSID, e.g. "Wi-Fi Do not track"</a:t>
            </a:r>
            <a:endParaRPr b="0" lang="en-US" sz="2400" spc="-1" strike="noStrike">
              <a:latin typeface="Arial"/>
            </a:endParaRPr>
          </a:p>
          <a:p>
            <a:pPr lvl="1" marL="864000" indent="-323640">
              <a:lnSpc>
                <a:spcPct val="100000"/>
              </a:lnSpc>
              <a:spcBef>
                <a:spcPts val="1134"/>
              </a:spcBef>
              <a:buClr>
                <a:srgbClr val="000000"/>
              </a:buClr>
              <a:buFont typeface="StarSymbol"/>
              <a:buAutoNum type="arabicParenR"/>
            </a:pPr>
            <a:r>
              <a:rPr b="1" lang="en-US" sz="2400" spc="-1" strike="noStrike">
                <a:solidFill>
                  <a:srgbClr val="000000"/>
                </a:solidFill>
                <a:latin typeface="Times New Roman"/>
                <a:ea typeface="MS Gothic"/>
              </a:rPr>
              <a:t>User connect to AP to opt-out</a:t>
            </a:r>
            <a:endParaRPr b="0" lang="en-US" sz="2400" spc="-1" strike="noStrike">
              <a:latin typeface="Arial"/>
            </a:endParaRPr>
          </a:p>
          <a:p>
            <a:pPr lvl="1" marL="864000" indent="-323640">
              <a:lnSpc>
                <a:spcPct val="100000"/>
              </a:lnSpc>
              <a:spcBef>
                <a:spcPts val="1134"/>
              </a:spcBef>
              <a:buClr>
                <a:srgbClr val="000000"/>
              </a:buClr>
              <a:buFont typeface="StarSymbol"/>
              <a:buAutoNum type="arabicParenR"/>
            </a:pPr>
            <a:r>
              <a:rPr b="1" lang="en-US" sz="2400" spc="-1" strike="noStrike">
                <a:solidFill>
                  <a:srgbClr val="000000"/>
                </a:solidFill>
                <a:latin typeface="Times New Roman"/>
                <a:ea typeface="MS Gothic"/>
              </a:rPr>
              <a:t>MAC address of STA collected during Association process</a:t>
            </a:r>
            <a:endParaRPr b="0" lang="en-US" sz="2400" spc="-1" strike="noStrike">
              <a:latin typeface="Arial"/>
            </a:endParaRPr>
          </a:p>
          <a:p>
            <a:pPr lvl="1" marL="864000" indent="-323640">
              <a:lnSpc>
                <a:spcPct val="100000"/>
              </a:lnSpc>
              <a:spcBef>
                <a:spcPts val="1134"/>
              </a:spcBef>
              <a:buClr>
                <a:srgbClr val="000000"/>
              </a:buClr>
              <a:buFont typeface="StarSymbol"/>
              <a:buAutoNum type="arabicParenR"/>
            </a:pPr>
            <a:r>
              <a:rPr b="1" lang="en-US" sz="2400" spc="-1" strike="noStrike">
                <a:solidFill>
                  <a:srgbClr val="000000"/>
                </a:solidFill>
                <a:latin typeface="Times New Roman"/>
                <a:ea typeface="MS Gothic"/>
              </a:rPr>
              <a:t>MAC address added to a black-list</a:t>
            </a:r>
            <a:endParaRPr b="0" lang="en-US" sz="2400" spc="-1" strike="noStrike">
              <a:latin typeface="Arial"/>
            </a:endParaRPr>
          </a:p>
          <a:p>
            <a:pPr lvl="1" marL="864000" indent="-323640">
              <a:lnSpc>
                <a:spcPct val="100000"/>
              </a:lnSpc>
              <a:spcBef>
                <a:spcPts val="1134"/>
              </a:spcBef>
              <a:buClr>
                <a:srgbClr val="000000"/>
              </a:buClr>
              <a:buFont typeface="StarSymbol"/>
              <a:buAutoNum type="arabicParenR"/>
            </a:pPr>
            <a:r>
              <a:rPr b="1" lang="en-US" sz="2400" spc="-1" strike="noStrike">
                <a:solidFill>
                  <a:srgbClr val="000000"/>
                </a:solidFill>
                <a:latin typeface="Times New Roman"/>
                <a:ea typeface="MS Gothic"/>
              </a:rPr>
              <a:t>Data coming from black-listed devices is dropped</a:t>
            </a:r>
            <a:endParaRPr b="0" lang="en-US" sz="2400" spc="-1" strike="noStrike">
              <a:latin typeface="Arial"/>
            </a:endParaRPr>
          </a:p>
          <a:p>
            <a:pPr>
              <a:lnSpc>
                <a:spcPct val="100000"/>
              </a:lnSpc>
              <a:spcBef>
                <a:spcPts val="601"/>
              </a:spcBef>
            </a:pPr>
            <a:endParaRPr b="0" lang="en-US" sz="24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714240" y="357120"/>
            <a:ext cx="2374200" cy="27216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89" name="CustomShape 2"/>
          <p:cNvSpPr/>
          <p:nvPr/>
        </p:nvSpPr>
        <p:spPr>
          <a:xfrm>
            <a:off x="6286680" y="6475320"/>
            <a:ext cx="225504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90" name="CustomShape 3"/>
          <p:cNvSpPr/>
          <p:nvPr/>
        </p:nvSpPr>
        <p:spPr>
          <a:xfrm>
            <a:off x="4344840" y="6475320"/>
            <a:ext cx="527760" cy="36288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0A5531DD-EE15-482D-8232-DB124888F702}"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91" name="CustomShape 4"/>
          <p:cNvSpPr/>
          <p:nvPr/>
        </p:nvSpPr>
        <p:spPr>
          <a:xfrm>
            <a:off x="685800" y="684360"/>
            <a:ext cx="7771680" cy="115992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Wombat: Wi-Fi based opt-out mechanism</a:t>
            </a:r>
            <a:endParaRPr b="0" lang="en-US" sz="3200" spc="-1" strike="noStrike">
              <a:latin typeface="Arial"/>
            </a:endParaRPr>
          </a:p>
        </p:txBody>
      </p:sp>
      <p:sp>
        <p:nvSpPr>
          <p:cNvPr id="92" name="CustomShape 5"/>
          <p:cNvSpPr/>
          <p:nvPr/>
        </p:nvSpPr>
        <p:spPr>
          <a:xfrm>
            <a:off x="685800" y="1981080"/>
            <a:ext cx="7771680" cy="411408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pic>
        <p:nvPicPr>
          <p:cNvPr id="93" name="" descr=""/>
          <p:cNvPicPr/>
          <p:nvPr/>
        </p:nvPicPr>
        <p:blipFill>
          <a:blip r:embed="rId1"/>
          <a:stretch/>
        </p:blipFill>
        <p:spPr>
          <a:xfrm>
            <a:off x="1280160" y="2103120"/>
            <a:ext cx="6557040" cy="3382920"/>
          </a:xfrm>
          <a:prstGeom prst="rect">
            <a:avLst/>
          </a:prstGeom>
          <a:ln>
            <a:noFill/>
          </a:ln>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714240" y="357120"/>
            <a:ext cx="2374200" cy="27216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95" name="CustomShape 2"/>
          <p:cNvSpPr/>
          <p:nvPr/>
        </p:nvSpPr>
        <p:spPr>
          <a:xfrm>
            <a:off x="6286680" y="6475320"/>
            <a:ext cx="2255040" cy="18036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96" name="CustomShape 3"/>
          <p:cNvSpPr/>
          <p:nvPr/>
        </p:nvSpPr>
        <p:spPr>
          <a:xfrm>
            <a:off x="4344840" y="6475320"/>
            <a:ext cx="527760" cy="36288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1DAC7D42-0A91-4FA6-926F-61D8BEADDB58}"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97" name="CustomShape 4"/>
          <p:cNvSpPr/>
          <p:nvPr/>
        </p:nvSpPr>
        <p:spPr>
          <a:xfrm>
            <a:off x="685800" y="684360"/>
            <a:ext cx="7771680" cy="115992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Consent in new regulations</a:t>
            </a:r>
            <a:endParaRPr b="0" lang="en-US" sz="3200" spc="-1" strike="noStrike">
              <a:latin typeface="Arial"/>
            </a:endParaRPr>
          </a:p>
        </p:txBody>
      </p:sp>
      <p:sp>
        <p:nvSpPr>
          <p:cNvPr id="98" name="CustomShape 5"/>
          <p:cNvSpPr/>
          <p:nvPr/>
        </p:nvSpPr>
        <p:spPr>
          <a:xfrm>
            <a:off x="685800" y="1981080"/>
            <a:ext cx="7771680" cy="411408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sp>
        <p:nvSpPr>
          <p:cNvPr id="99" name="CustomShape 6"/>
          <p:cNvSpPr/>
          <p:nvPr/>
        </p:nvSpPr>
        <p:spPr>
          <a:xfrm>
            <a:off x="686160" y="1981440"/>
            <a:ext cx="7771680" cy="4114080"/>
          </a:xfrm>
          <a:prstGeom prst="rect">
            <a:avLst/>
          </a:prstGeom>
          <a:noFill/>
          <a:ln w="9360">
            <a:noFill/>
          </a:ln>
        </p:spPr>
        <p:style>
          <a:lnRef idx="0"/>
          <a:fillRef idx="0"/>
          <a:effectRef idx="0"/>
          <a:fontRef idx="minor"/>
        </p:style>
        <p:txBody>
          <a:bodyPr lIns="92160" rIns="92160" tIns="46080" bIns="46080"/>
          <a:p>
            <a:pPr marL="343080" indent="-34236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Opt-out is not a valid solution under GDPR: prior consent is required</a:t>
            </a:r>
            <a:endParaRPr b="0" lang="en-US" sz="2400" spc="-1" strike="noStrike">
              <a:latin typeface="Arial"/>
            </a:endParaRPr>
          </a:p>
          <a:p>
            <a:pPr lvl="1" marL="864000" indent="-323640">
              <a:lnSpc>
                <a:spcPct val="100000"/>
              </a:lnSpc>
              <a:spcBef>
                <a:spcPts val="1134"/>
              </a:spcBef>
              <a:buClr>
                <a:srgbClr val="000000"/>
              </a:buClr>
              <a:buSzPct val="75000"/>
              <a:buFont typeface="Symbol"/>
              <a:buChar char=""/>
            </a:pPr>
            <a:r>
              <a:rPr b="1" lang="en-US" sz="2400" spc="-1" strike="noStrike">
                <a:solidFill>
                  <a:srgbClr val="000000"/>
                </a:solidFill>
                <a:latin typeface="Times New Roman"/>
                <a:ea typeface="MS Gothic"/>
              </a:rPr>
              <a:t>e-Privacy directive may relax this requirement</a:t>
            </a:r>
            <a:br/>
            <a:br/>
            <a:br/>
            <a:br/>
            <a:br/>
            <a:br/>
            <a:r>
              <a:rPr b="1" lang="en-US" sz="2400" spc="-1" strike="noStrike">
                <a:solidFill>
                  <a:srgbClr val="000000"/>
                </a:solidFill>
                <a:latin typeface="Times New Roman"/>
                <a:ea typeface="MS Gothic"/>
              </a:rPr>
              <a:t> </a:t>
            </a:r>
            <a:endParaRPr b="0" lang="en-US" sz="2400" spc="-1" strike="noStrike">
              <a:latin typeface="Arial"/>
            </a:endParaRPr>
          </a:p>
          <a:p>
            <a:pPr lvl="1" marL="864000" indent="-323640">
              <a:lnSpc>
                <a:spcPct val="100000"/>
              </a:lnSpc>
              <a:spcBef>
                <a:spcPts val="1134"/>
              </a:spcBef>
              <a:buClr>
                <a:srgbClr val="000000"/>
              </a:buClr>
              <a:buSzPct val="75000"/>
              <a:buFont typeface="Symbol"/>
              <a:buChar char=""/>
            </a:pPr>
            <a:r>
              <a:rPr b="1" lang="en-US" sz="2400" spc="-1" strike="noStrike">
                <a:solidFill>
                  <a:srgbClr val="000000"/>
                </a:solidFill>
                <a:latin typeface="Times New Roman"/>
                <a:ea typeface="MS Gothic"/>
              </a:rPr>
              <a:t> </a:t>
            </a:r>
            <a:endParaRPr b="0" lang="en-US" sz="2400" spc="-1" strike="noStrike">
              <a:latin typeface="Arial"/>
            </a:endParaRPr>
          </a:p>
          <a:p>
            <a:pPr lvl="1" marL="864000" indent="-323640">
              <a:lnSpc>
                <a:spcPct val="100000"/>
              </a:lnSpc>
              <a:spcBef>
                <a:spcPts val="1134"/>
              </a:spcBef>
              <a:buClr>
                <a:srgbClr val="000000"/>
              </a:buClr>
              <a:buSzPct val="75000"/>
              <a:buFont typeface="Symbol"/>
              <a:buChar char=""/>
            </a:pPr>
            <a:r>
              <a:rPr b="1" lang="en-US" sz="2400" spc="-1" strike="noStrike">
                <a:solidFill>
                  <a:srgbClr val="000000"/>
                </a:solidFill>
                <a:latin typeface="Times New Roman"/>
                <a:ea typeface="MS Gothic"/>
              </a:rPr>
              <a:t>How to to collect consent in Wi-Fi tracking context ?</a:t>
            </a:r>
            <a:endParaRPr b="0" lang="en-US" sz="2400" spc="-1" strike="noStrike">
              <a:latin typeface="Arial"/>
            </a:endParaRPr>
          </a:p>
        </p:txBody>
      </p:sp>
      <p:pic>
        <p:nvPicPr>
          <p:cNvPr id="100" name="" descr=""/>
          <p:cNvPicPr/>
          <p:nvPr/>
        </p:nvPicPr>
        <p:blipFill>
          <a:blip r:embed="rId1"/>
          <a:stretch/>
        </p:blipFill>
        <p:spPr>
          <a:xfrm>
            <a:off x="1050840" y="3383280"/>
            <a:ext cx="6812640" cy="2112120"/>
          </a:xfrm>
          <a:prstGeom prst="rect">
            <a:avLst/>
          </a:prstGeom>
          <a:ln>
            <a:noFill/>
          </a:ln>
        </p:spPr>
      </p:pic>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43</TotalTime>
  <Application>LibreOffice/6.0.7.3$Linux_X86_64 LibreOffice_project/00m0$Build-3</Application>
  <Words>644</Words>
  <Paragraphs>104</Paragraphs>
  <Company>Intel Corporation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2019-07-17T10:40:35Z</dcterms:created>
  <dc:creator/>
  <dc:description/>
  <dc:language>en-US</dc:language>
  <cp:lastModifiedBy/>
  <cp:lastPrinted>1601-01-01T00:00:00Z</cp:lastPrinted>
  <dcterms:modified xsi:type="dcterms:W3CDTF">2019-07-17T13:09:57Z</dcterms:modified>
  <cp:revision>20</cp:revision>
  <dc:subject/>
  <dc:title>[place presentation subject title text here]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Intel Corporation</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9</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9</vt:i4>
  </property>
</Properties>
</file>