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_rels/presentation.xml.rels" ContentType="application/vnd.openxmlformats-package.relationships+xml"/>
  <Override PartName="/ppt/notesSlides/_rels/notesSlide19.xml.rels" ContentType="application/vnd.openxmlformats-package.relationships+xml"/>
  <Override PartName="/ppt/notesSlides/_rels/notesSlide6.xml.rels" ContentType="application/vnd.openxmlformats-package.relationships+xml"/>
  <Override PartName="/ppt/notesSlides/_rels/notesSlide5.xml.rels" ContentType="application/vnd.openxmlformats-package.relationships+xml"/>
  <Override PartName="/ppt/notesSlides/_rels/notesSlide4.xml.rels" ContentType="application/vnd.openxmlformats-package.relationships+xml"/>
  <Override PartName="/ppt/notesSlides/_rels/notesSlide17.xml.rels" ContentType="application/vnd.openxmlformats-package.relationships+xml"/>
  <Override PartName="/ppt/notesSlides/_rels/notesSlide1.xml.rels" ContentType="application/vnd.openxmlformats-package.relationships+xml"/>
  <Override PartName="/ppt/notesSlides/_rels/notesSlide14.xml.rels" ContentType="application/vnd.openxmlformats-package.relationships+xml"/>
  <Override PartName="/ppt/notesSlides/_rels/notesSlide3.xml.rels" ContentType="application/vnd.openxmlformats-package.relationships+xml"/>
  <Override PartName="/ppt/notesSlides/_rels/notesSlide22.xml.rels" ContentType="application/vnd.openxmlformats-package.relationships+xml"/>
  <Override PartName="/ppt/notesSlides/_rels/notesSlide16.xml.rels" ContentType="application/vnd.openxmlformats-package.relationships+xml"/>
  <Override PartName="/ppt/notesSlides/_rels/notesSlide18.xml.rels" ContentType="application/vnd.openxmlformats-package.relationships+xml"/>
  <Override PartName="/ppt/notesSlides/_rels/notesSlide2.xml.rels" ContentType="application/vnd.openxmlformats-package.relationships+xml"/>
  <Override PartName="/ppt/notesSlides/_rels/notesSlide21.xml.rels" ContentType="application/vnd.openxmlformats-package.relationships+xml"/>
  <Override PartName="/ppt/notesSlides/_rels/notesSlide20.xml.rels" ContentType="application/vnd.openxmlformats-package.relationships+xml"/>
  <Override PartName="/ppt/notesSlides/_rels/notesSlide15.xml.rels" ContentType="application/vnd.openxmlformats-package.relationships+xml"/>
  <Override PartName="/ppt/notesSlides/_rels/notesSlide7.xml.rels" ContentType="application/vnd.openxmlformats-package.relationships+xml"/>
  <Override PartName="/ppt/notesSlides/_rels/notesSlide9.xml.rels" ContentType="application/vnd.openxmlformats-package.relationships+xml"/>
  <Override PartName="/ppt/notesSlides/_rels/notesSlide8.xml.rels" ContentType="application/vnd.openxmlformats-package.relationships+xml"/>
  <Override PartName="/ppt/notesSlides/_rels/notesSlide10.xml.rels" ContentType="application/vnd.openxmlformats-package.relationships+xml"/>
  <Override PartName="/ppt/notesSlides/_rels/notesSlide11.xml.rels" ContentType="application/vnd.openxmlformats-package.relationships+xml"/>
  <Override PartName="/ppt/notesSlides/_rels/notesSlide12.xml.rels" ContentType="application/vnd.openxmlformats-package.relationships+xml"/>
  <Override PartName="/ppt/notesSlides/_rels/notesSlide13.xml.rels" ContentType="application/vnd.openxmlformats-package.relationships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media/image13.png" ContentType="image/png"/>
  <Override PartName="/ppt/media/image12.png" ContentType="image/png"/>
  <Override PartName="/ppt/media/image11.png" ContentType="image/png"/>
  <Override PartName="/ppt/media/image10.png" ContentType="image/png"/>
  <Override PartName="/ppt/media/image9.png" ContentType="image/png"/>
  <Override PartName="/ppt/media/image8.png" ContentType="image/png"/>
  <Override PartName="/ppt/media/image7.png" ContentType="image/png"/>
  <Override PartName="/ppt/media/image2.png" ContentType="image/png"/>
  <Override PartName="/ppt/media/image15.png" ContentType="image/png"/>
  <Override PartName="/ppt/media/image1.png" ContentType="image/png"/>
  <Override PartName="/ppt/media/image3.png" ContentType="image/png"/>
  <Override PartName="/ppt/media/image14.png" ContentType="image/png"/>
  <Override PartName="/ppt/media/image4.jpeg" ContentType="image/jpeg"/>
  <Override PartName="/ppt/media/image5.png" ContentType="image/png"/>
  <Override PartName="/ppt/media/image6.png" ContentType="image/png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ppt/theme/theme2.xml" ContentType="application/vnd.openxmlformats-officedocument.theme+xml"/>
  <Override PartName="/ppt/theme/theme1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s/_rels/slide22.xml.rels" ContentType="application/vnd.openxmlformats-package.relationships+xml"/>
  <Override PartName="/ppt/slides/_rels/slide21.xml.rels" ContentType="application/vnd.openxmlformats-package.relationships+xml"/>
  <Override PartName="/ppt/slides/_rels/slide20.xml.rels" ContentType="application/vnd.openxmlformats-package.relationships+xml"/>
  <Override PartName="/ppt/slides/_rels/slide19.xml.rels" ContentType="application/vnd.openxmlformats-package.relationships+xml"/>
  <Override PartName="/ppt/slides/_rels/slide18.xml.rels" ContentType="application/vnd.openxmlformats-package.relationships+xml"/>
  <Override PartName="/ppt/slides/_rels/slide1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1.xml.rels" ContentType="application/vnd.openxmlformats-package.relationships+xml"/>
  <Override PartName="/ppt/slides/_rels/slide9.xml.rels" ContentType="application/vnd.openxmlformats-package.relationships+xml"/>
  <Override PartName="/ppt/slides/_rels/slide2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</p:sldIdLst>
  <p:sldSz cx="9144000" cy="6858000"/>
  <p:notesSz cx="6934200" cy="9280525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en-US" sz="4400" spc="-1" strike="noStrike">
                <a:latin typeface="Arial"/>
              </a:rPr>
              <a:t>Click to move the slide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/>
          <a:p>
            <a:r>
              <a:rPr b="0" lang="en-US" sz="2000" spc="-1" strike="noStrike">
                <a:latin typeface="Arial"/>
              </a:rPr>
              <a:t>Click to edit the notes format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r>
              <a:rPr b="0" lang="en-US" sz="1400" spc="-1" strike="noStrike">
                <a:latin typeface="Times New Roman"/>
              </a:rPr>
              <a:t> 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45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pPr algn="r"/>
            <a:r>
              <a:rPr b="0" lang="en-US" sz="1400" spc="-1" strike="noStrike">
                <a:latin typeface="Times New Roman"/>
              </a:rPr>
              <a:t> 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46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r>
              <a:rPr b="0" lang="en-US" sz="1400" spc="-1" strike="noStrike">
                <a:latin typeface="Times New Roman"/>
              </a:rPr>
              <a:t> 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47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pPr algn="r"/>
            <a:fld id="{ADB90920-0559-4298-B220-DE8B64D20462}" type="slidenum">
              <a:rPr b="0" lang="en-US" sz="1400" spc="-1" strike="noStrike">
                <a:latin typeface="Times New Roman"/>
              </a:rPr>
              <a:t>1</a:t>
            </a:fld>
            <a:endParaRPr b="0" lang="en-US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
</Relationships>
</file>

<file path=ppt/notesSlides/_rels/notesSlide11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
</Relationships>
</file>

<file path=ppt/notesSlides/_rels/notesSlide12.xml.rels><?xml version="1.0" encoding="UTF-8"?>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
</Relationships>
</file>

<file path=ppt/notesSlides/_rels/notesSlide13.xml.rels><?xml version="1.0" encoding="UTF-8"?>
<Relationships xmlns="http://schemas.openxmlformats.org/package/2006/relationships"><Relationship Id="rId1" Type="http://schemas.openxmlformats.org/officeDocument/2006/relationships/slide" Target="../slides/slide13.xml"/><Relationship Id="rId2" Type="http://schemas.openxmlformats.org/officeDocument/2006/relationships/notesMaster" Target="../notesMasters/notesMaster1.xml"/>
</Relationships>
</file>

<file path=ppt/notesSlides/_rels/notesSlide14.xml.rels><?xml version="1.0" encoding="UTF-8"?>
<Relationships xmlns="http://schemas.openxmlformats.org/package/2006/relationships"><Relationship Id="rId1" Type="http://schemas.openxmlformats.org/officeDocument/2006/relationships/slide" Target="../slides/slide14.xml"/><Relationship Id="rId2" Type="http://schemas.openxmlformats.org/officeDocument/2006/relationships/notesMaster" Target="../notesMasters/notesMaster1.xml"/>
</Relationships>
</file>

<file path=ppt/notesSlides/_rels/notesSlide15.xml.rels><?xml version="1.0" encoding="UTF-8"?>
<Relationships xmlns="http://schemas.openxmlformats.org/package/2006/relationships"><Relationship Id="rId1" Type="http://schemas.openxmlformats.org/officeDocument/2006/relationships/slide" Target="../slides/slide15.xml"/><Relationship Id="rId2" Type="http://schemas.openxmlformats.org/officeDocument/2006/relationships/notesMaster" Target="../notesMasters/notesMaster1.xml"/>
</Relationships>
</file>

<file path=ppt/notesSlides/_rels/notesSlide16.xml.rels><?xml version="1.0" encoding="UTF-8"?>
<Relationships xmlns="http://schemas.openxmlformats.org/package/2006/relationships"><Relationship Id="rId1" Type="http://schemas.openxmlformats.org/officeDocument/2006/relationships/slide" Target="../slides/slide16.xml"/><Relationship Id="rId2" Type="http://schemas.openxmlformats.org/officeDocument/2006/relationships/notesMaster" Target="../notesMasters/notesMaster1.xml"/>
</Relationships>
</file>

<file path=ppt/notesSlides/_rels/notesSlide17.xml.rels><?xml version="1.0" encoding="UTF-8"?>
<Relationships xmlns="http://schemas.openxmlformats.org/package/2006/relationships"><Relationship Id="rId1" Type="http://schemas.openxmlformats.org/officeDocument/2006/relationships/slide" Target="../slides/slide17.xml"/><Relationship Id="rId2" Type="http://schemas.openxmlformats.org/officeDocument/2006/relationships/notesMaster" Target="../notesMasters/notesMaster1.xml"/>
</Relationships>
</file>

<file path=ppt/notesSlides/_rels/notesSlide18.xml.rels><?xml version="1.0" encoding="UTF-8"?>
<Relationships xmlns="http://schemas.openxmlformats.org/package/2006/relationships"><Relationship Id="rId1" Type="http://schemas.openxmlformats.org/officeDocument/2006/relationships/slide" Target="../slides/slide18.xml"/><Relationship Id="rId2" Type="http://schemas.openxmlformats.org/officeDocument/2006/relationships/notesMaster" Target="../notesMasters/notesMaster1.xml"/>
</Relationships>
</file>

<file path=ppt/notesSlides/_rels/notesSlide19.xml.rels><?xml version="1.0" encoding="UTF-8"?>
<Relationships xmlns="http://schemas.openxmlformats.org/package/2006/relationships"><Relationship Id="rId1" Type="http://schemas.openxmlformats.org/officeDocument/2006/relationships/slide" Target="../slides/slide19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20.xml.rels><?xml version="1.0" encoding="UTF-8"?>
<Relationships xmlns="http://schemas.openxmlformats.org/package/2006/relationships"><Relationship Id="rId1" Type="http://schemas.openxmlformats.org/officeDocument/2006/relationships/slide" Target="../slides/slide20.xml"/><Relationship Id="rId2" Type="http://schemas.openxmlformats.org/officeDocument/2006/relationships/notesMaster" Target="../notesMasters/notesMaster1.xml"/>
</Relationships>
</file>

<file path=ppt/notesSlides/_rels/notesSlide21.xml.rels><?xml version="1.0" encoding="UTF-8"?>
<Relationships xmlns="http://schemas.openxmlformats.org/package/2006/relationships"><Relationship Id="rId1" Type="http://schemas.openxmlformats.org/officeDocument/2006/relationships/slide" Target="../slides/slide21.xml"/><Relationship Id="rId2" Type="http://schemas.openxmlformats.org/officeDocument/2006/relationships/notesMaster" Target="../notesMasters/notesMaster1.xml"/>
</Relationships>
</file>

<file path=ppt/notesSlides/_rels/notesSlide22.xml.rels><?xml version="1.0" encoding="UTF-8"?>
<Relationships xmlns="http://schemas.openxmlformats.org/package/2006/relationships"><Relationship Id="rId1" Type="http://schemas.openxmlformats.org/officeDocument/2006/relationships/slide" Target="../slides/slide22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CustomShape 1"/>
          <p:cNvSpPr/>
          <p:nvPr/>
        </p:nvSpPr>
        <p:spPr>
          <a:xfrm>
            <a:off x="5640480" y="96840"/>
            <a:ext cx="638640" cy="209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176" name="CustomShape 2"/>
          <p:cNvSpPr/>
          <p:nvPr/>
        </p:nvSpPr>
        <p:spPr>
          <a:xfrm>
            <a:off x="654120" y="96840"/>
            <a:ext cx="824400" cy="209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177" name="CustomShape 3"/>
          <p:cNvSpPr/>
          <p:nvPr/>
        </p:nvSpPr>
        <p:spPr>
          <a:xfrm>
            <a:off x="5357880" y="8985240"/>
            <a:ext cx="921240" cy="180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178" name="CustomShape 4"/>
          <p:cNvSpPr/>
          <p:nvPr/>
        </p:nvSpPr>
        <p:spPr>
          <a:xfrm>
            <a:off x="3222720" y="8985240"/>
            <a:ext cx="510120" cy="362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059483B5-323A-4189-B5A6-61F84B3FE601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Arial"/>
            </a:endParaRPr>
          </a:p>
        </p:txBody>
      </p:sp>
      <p:sp>
        <p:nvSpPr>
          <p:cNvPr id="179" name="CustomShape 5"/>
          <p:cNvSpPr/>
          <p:nvPr/>
        </p:nvSpPr>
        <p:spPr>
          <a:xfrm>
            <a:off x="1154160" y="701640"/>
            <a:ext cx="4624920" cy="346752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80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360" cy="4269240"/>
          </a:xfrm>
          <a:prstGeom prst="rect">
            <a:avLst/>
          </a:prstGeom>
        </p:spPr>
        <p:txBody>
          <a:bodyPr lIns="93600" rIns="93600" tIns="46080" bIns="46080" anchor="ctr"/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1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CustomShape 1"/>
          <p:cNvSpPr/>
          <p:nvPr/>
        </p:nvSpPr>
        <p:spPr>
          <a:xfrm>
            <a:off x="5640480" y="96840"/>
            <a:ext cx="638640" cy="209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230" name="CustomShape 2"/>
          <p:cNvSpPr/>
          <p:nvPr/>
        </p:nvSpPr>
        <p:spPr>
          <a:xfrm>
            <a:off x="654120" y="96840"/>
            <a:ext cx="824400" cy="209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231" name="CustomShape 3"/>
          <p:cNvSpPr/>
          <p:nvPr/>
        </p:nvSpPr>
        <p:spPr>
          <a:xfrm>
            <a:off x="5357880" y="8985240"/>
            <a:ext cx="921240" cy="180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232" name="CustomShape 4"/>
          <p:cNvSpPr/>
          <p:nvPr/>
        </p:nvSpPr>
        <p:spPr>
          <a:xfrm>
            <a:off x="3222720" y="8985240"/>
            <a:ext cx="510120" cy="362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5475FFF5-FC5A-43AA-BAE0-D915CBDE73F8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Arial"/>
            </a:endParaRPr>
          </a:p>
        </p:txBody>
      </p:sp>
      <p:sp>
        <p:nvSpPr>
          <p:cNvPr id="233" name="PlaceHolder 5"/>
          <p:cNvSpPr>
            <a:spLocks noGrp="1"/>
          </p:cNvSpPr>
          <p:nvPr>
            <p:ph type="sldImg"/>
          </p:nvPr>
        </p:nvSpPr>
        <p:spPr>
          <a:xfrm>
            <a:off x="1154160" y="701640"/>
            <a:ext cx="4624920" cy="3467520"/>
          </a:xfrm>
          <a:prstGeom prst="rect">
            <a:avLst/>
          </a:prstGeom>
        </p:spPr>
      </p:sp>
      <p:sp>
        <p:nvSpPr>
          <p:cNvPr id="234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360" cy="4269240"/>
          </a:xfrm>
          <a:prstGeom prst="rect">
            <a:avLst/>
          </a:prstGeom>
        </p:spPr>
        <p:txBody>
          <a:bodyPr lIns="93600" rIns="93600" tIns="46080" bIns="46080" anchor="ctr"/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1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CustomShape 1"/>
          <p:cNvSpPr/>
          <p:nvPr/>
        </p:nvSpPr>
        <p:spPr>
          <a:xfrm>
            <a:off x="5640480" y="96840"/>
            <a:ext cx="638640" cy="209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236" name="CustomShape 2"/>
          <p:cNvSpPr/>
          <p:nvPr/>
        </p:nvSpPr>
        <p:spPr>
          <a:xfrm>
            <a:off x="654120" y="96840"/>
            <a:ext cx="824400" cy="209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237" name="CustomShape 3"/>
          <p:cNvSpPr/>
          <p:nvPr/>
        </p:nvSpPr>
        <p:spPr>
          <a:xfrm>
            <a:off x="5357880" y="8985240"/>
            <a:ext cx="921240" cy="180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238" name="CustomShape 4"/>
          <p:cNvSpPr/>
          <p:nvPr/>
        </p:nvSpPr>
        <p:spPr>
          <a:xfrm>
            <a:off x="3222720" y="8985240"/>
            <a:ext cx="510120" cy="362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34CE69CE-B811-4359-B332-9E9D5648774C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Arial"/>
            </a:endParaRPr>
          </a:p>
        </p:txBody>
      </p:sp>
      <p:sp>
        <p:nvSpPr>
          <p:cNvPr id="239" name="PlaceHolder 5"/>
          <p:cNvSpPr>
            <a:spLocks noGrp="1"/>
          </p:cNvSpPr>
          <p:nvPr>
            <p:ph type="sldImg"/>
          </p:nvPr>
        </p:nvSpPr>
        <p:spPr>
          <a:xfrm>
            <a:off x="1154160" y="701640"/>
            <a:ext cx="4624920" cy="3467520"/>
          </a:xfrm>
          <a:prstGeom prst="rect">
            <a:avLst/>
          </a:prstGeom>
        </p:spPr>
      </p:sp>
      <p:sp>
        <p:nvSpPr>
          <p:cNvPr id="240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360" cy="4269240"/>
          </a:xfrm>
          <a:prstGeom prst="rect">
            <a:avLst/>
          </a:prstGeom>
        </p:spPr>
        <p:txBody>
          <a:bodyPr lIns="93600" rIns="93600" tIns="46080" bIns="46080" anchor="ctr"/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1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CustomShape 1"/>
          <p:cNvSpPr/>
          <p:nvPr/>
        </p:nvSpPr>
        <p:spPr>
          <a:xfrm>
            <a:off x="5640480" y="96840"/>
            <a:ext cx="638640" cy="209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242" name="CustomShape 2"/>
          <p:cNvSpPr/>
          <p:nvPr/>
        </p:nvSpPr>
        <p:spPr>
          <a:xfrm>
            <a:off x="654120" y="96840"/>
            <a:ext cx="824400" cy="209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243" name="CustomShape 3"/>
          <p:cNvSpPr/>
          <p:nvPr/>
        </p:nvSpPr>
        <p:spPr>
          <a:xfrm>
            <a:off x="5357880" y="8985240"/>
            <a:ext cx="921240" cy="180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244" name="CustomShape 4"/>
          <p:cNvSpPr/>
          <p:nvPr/>
        </p:nvSpPr>
        <p:spPr>
          <a:xfrm>
            <a:off x="3222720" y="8985240"/>
            <a:ext cx="510120" cy="362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CF3C777B-D181-4682-98EE-9C76805F4D68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Arial"/>
            </a:endParaRPr>
          </a:p>
        </p:txBody>
      </p:sp>
      <p:sp>
        <p:nvSpPr>
          <p:cNvPr id="245" name="PlaceHolder 5"/>
          <p:cNvSpPr>
            <a:spLocks noGrp="1"/>
          </p:cNvSpPr>
          <p:nvPr>
            <p:ph type="sldImg"/>
          </p:nvPr>
        </p:nvSpPr>
        <p:spPr>
          <a:xfrm>
            <a:off x="1154160" y="701640"/>
            <a:ext cx="4624920" cy="3467520"/>
          </a:xfrm>
          <a:prstGeom prst="rect">
            <a:avLst/>
          </a:prstGeom>
        </p:spPr>
      </p:sp>
      <p:sp>
        <p:nvSpPr>
          <p:cNvPr id="246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360" cy="4269240"/>
          </a:xfrm>
          <a:prstGeom prst="rect">
            <a:avLst/>
          </a:prstGeom>
        </p:spPr>
        <p:txBody>
          <a:bodyPr lIns="93600" rIns="93600" tIns="46080" bIns="46080" anchor="ctr"/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1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CustomShape 1"/>
          <p:cNvSpPr/>
          <p:nvPr/>
        </p:nvSpPr>
        <p:spPr>
          <a:xfrm>
            <a:off x="5640480" y="96840"/>
            <a:ext cx="638640" cy="209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248" name="CustomShape 2"/>
          <p:cNvSpPr/>
          <p:nvPr/>
        </p:nvSpPr>
        <p:spPr>
          <a:xfrm>
            <a:off x="654120" y="96840"/>
            <a:ext cx="824400" cy="209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249" name="CustomShape 3"/>
          <p:cNvSpPr/>
          <p:nvPr/>
        </p:nvSpPr>
        <p:spPr>
          <a:xfrm>
            <a:off x="5357880" y="8985240"/>
            <a:ext cx="921240" cy="180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</a:t>
            </a: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Doe, </a:t>
            </a: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Some </a:t>
            </a: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Compan</a:t>
            </a: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y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250" name="CustomShape 4"/>
          <p:cNvSpPr/>
          <p:nvPr/>
        </p:nvSpPr>
        <p:spPr>
          <a:xfrm>
            <a:off x="3222720" y="8985240"/>
            <a:ext cx="510120" cy="362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F82B81FF-93C1-4180-B533-CE6ABC34BF52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Arial"/>
            </a:endParaRPr>
          </a:p>
        </p:txBody>
      </p:sp>
      <p:sp>
        <p:nvSpPr>
          <p:cNvPr id="251" name="PlaceHolder 5"/>
          <p:cNvSpPr>
            <a:spLocks noGrp="1"/>
          </p:cNvSpPr>
          <p:nvPr>
            <p:ph type="sldImg"/>
          </p:nvPr>
        </p:nvSpPr>
        <p:spPr>
          <a:xfrm>
            <a:off x="1154160" y="701640"/>
            <a:ext cx="4624920" cy="3467520"/>
          </a:xfrm>
          <a:prstGeom prst="rect">
            <a:avLst/>
          </a:prstGeom>
        </p:spPr>
      </p:sp>
      <p:sp>
        <p:nvSpPr>
          <p:cNvPr id="252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360" cy="4269240"/>
          </a:xfrm>
          <a:prstGeom prst="rect">
            <a:avLst/>
          </a:prstGeom>
        </p:spPr>
        <p:txBody>
          <a:bodyPr lIns="93600" rIns="93600" tIns="46080" bIns="46080" anchor="ctr"/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1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CustomShape 1"/>
          <p:cNvSpPr/>
          <p:nvPr/>
        </p:nvSpPr>
        <p:spPr>
          <a:xfrm>
            <a:off x="5640480" y="96840"/>
            <a:ext cx="638640" cy="209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254" name="CustomShape 2"/>
          <p:cNvSpPr/>
          <p:nvPr/>
        </p:nvSpPr>
        <p:spPr>
          <a:xfrm>
            <a:off x="654120" y="96840"/>
            <a:ext cx="824400" cy="209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255" name="CustomShape 3"/>
          <p:cNvSpPr/>
          <p:nvPr/>
        </p:nvSpPr>
        <p:spPr>
          <a:xfrm>
            <a:off x="5357880" y="8985240"/>
            <a:ext cx="921240" cy="180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256" name="CustomShape 4"/>
          <p:cNvSpPr/>
          <p:nvPr/>
        </p:nvSpPr>
        <p:spPr>
          <a:xfrm>
            <a:off x="3222720" y="8985240"/>
            <a:ext cx="510120" cy="362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9742F1C5-116C-4D11-87D2-CFB787BF7E6A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Arial"/>
            </a:endParaRPr>
          </a:p>
        </p:txBody>
      </p:sp>
      <p:sp>
        <p:nvSpPr>
          <p:cNvPr id="257" name="PlaceHolder 5"/>
          <p:cNvSpPr>
            <a:spLocks noGrp="1"/>
          </p:cNvSpPr>
          <p:nvPr>
            <p:ph type="sldImg"/>
          </p:nvPr>
        </p:nvSpPr>
        <p:spPr>
          <a:xfrm>
            <a:off x="1154160" y="701640"/>
            <a:ext cx="4624920" cy="3467520"/>
          </a:xfrm>
          <a:prstGeom prst="rect">
            <a:avLst/>
          </a:prstGeom>
        </p:spPr>
      </p:sp>
      <p:sp>
        <p:nvSpPr>
          <p:cNvPr id="258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360" cy="4269240"/>
          </a:xfrm>
          <a:prstGeom prst="rect">
            <a:avLst/>
          </a:prstGeom>
        </p:spPr>
        <p:txBody>
          <a:bodyPr lIns="93600" rIns="93600" tIns="46080" bIns="46080" anchor="ctr"/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1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CustomShape 1"/>
          <p:cNvSpPr/>
          <p:nvPr/>
        </p:nvSpPr>
        <p:spPr>
          <a:xfrm>
            <a:off x="5640480" y="96840"/>
            <a:ext cx="638640" cy="209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260" name="CustomShape 2"/>
          <p:cNvSpPr/>
          <p:nvPr/>
        </p:nvSpPr>
        <p:spPr>
          <a:xfrm>
            <a:off x="654120" y="96840"/>
            <a:ext cx="824400" cy="209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261" name="CustomShape 3"/>
          <p:cNvSpPr/>
          <p:nvPr/>
        </p:nvSpPr>
        <p:spPr>
          <a:xfrm>
            <a:off x="5357880" y="8985240"/>
            <a:ext cx="921240" cy="180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262" name="CustomShape 4"/>
          <p:cNvSpPr/>
          <p:nvPr/>
        </p:nvSpPr>
        <p:spPr>
          <a:xfrm>
            <a:off x="3222720" y="8985240"/>
            <a:ext cx="510120" cy="362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5EFB4BA4-236A-46FB-A6AA-70ED76245B19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Arial"/>
            </a:endParaRPr>
          </a:p>
        </p:txBody>
      </p:sp>
      <p:sp>
        <p:nvSpPr>
          <p:cNvPr id="263" name="PlaceHolder 5"/>
          <p:cNvSpPr>
            <a:spLocks noGrp="1"/>
          </p:cNvSpPr>
          <p:nvPr>
            <p:ph type="sldImg"/>
          </p:nvPr>
        </p:nvSpPr>
        <p:spPr>
          <a:xfrm>
            <a:off x="1154160" y="701640"/>
            <a:ext cx="4624920" cy="3467520"/>
          </a:xfrm>
          <a:prstGeom prst="rect">
            <a:avLst/>
          </a:prstGeom>
        </p:spPr>
      </p:sp>
      <p:sp>
        <p:nvSpPr>
          <p:cNvPr id="264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360" cy="4269240"/>
          </a:xfrm>
          <a:prstGeom prst="rect">
            <a:avLst/>
          </a:prstGeom>
        </p:spPr>
        <p:txBody>
          <a:bodyPr lIns="93600" rIns="93600" tIns="46080" bIns="46080" anchor="ctr"/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1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CustomShape 1"/>
          <p:cNvSpPr/>
          <p:nvPr/>
        </p:nvSpPr>
        <p:spPr>
          <a:xfrm>
            <a:off x="5640480" y="96840"/>
            <a:ext cx="638640" cy="209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266" name="CustomShape 2"/>
          <p:cNvSpPr/>
          <p:nvPr/>
        </p:nvSpPr>
        <p:spPr>
          <a:xfrm>
            <a:off x="654120" y="96840"/>
            <a:ext cx="824400" cy="209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267" name="CustomShape 3"/>
          <p:cNvSpPr/>
          <p:nvPr/>
        </p:nvSpPr>
        <p:spPr>
          <a:xfrm>
            <a:off x="5357880" y="8985240"/>
            <a:ext cx="921240" cy="180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268" name="CustomShape 4"/>
          <p:cNvSpPr/>
          <p:nvPr/>
        </p:nvSpPr>
        <p:spPr>
          <a:xfrm>
            <a:off x="3222720" y="8985240"/>
            <a:ext cx="510120" cy="362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3F59624F-1076-48D1-9542-B2A8178C76B9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Arial"/>
            </a:endParaRPr>
          </a:p>
        </p:txBody>
      </p:sp>
      <p:sp>
        <p:nvSpPr>
          <p:cNvPr id="269" name="PlaceHolder 5"/>
          <p:cNvSpPr>
            <a:spLocks noGrp="1"/>
          </p:cNvSpPr>
          <p:nvPr>
            <p:ph type="sldImg"/>
          </p:nvPr>
        </p:nvSpPr>
        <p:spPr>
          <a:xfrm>
            <a:off x="1154160" y="701640"/>
            <a:ext cx="4624920" cy="3467520"/>
          </a:xfrm>
          <a:prstGeom prst="rect">
            <a:avLst/>
          </a:prstGeom>
        </p:spPr>
      </p:sp>
      <p:sp>
        <p:nvSpPr>
          <p:cNvPr id="270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360" cy="4269240"/>
          </a:xfrm>
          <a:prstGeom prst="rect">
            <a:avLst/>
          </a:prstGeom>
        </p:spPr>
        <p:txBody>
          <a:bodyPr lIns="93600" rIns="93600" tIns="46080" bIns="46080" anchor="ctr"/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1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CustomShape 1"/>
          <p:cNvSpPr/>
          <p:nvPr/>
        </p:nvSpPr>
        <p:spPr>
          <a:xfrm>
            <a:off x="5640480" y="96840"/>
            <a:ext cx="638640" cy="209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272" name="CustomShape 2"/>
          <p:cNvSpPr/>
          <p:nvPr/>
        </p:nvSpPr>
        <p:spPr>
          <a:xfrm>
            <a:off x="654120" y="96840"/>
            <a:ext cx="824400" cy="209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273" name="CustomShape 3"/>
          <p:cNvSpPr/>
          <p:nvPr/>
        </p:nvSpPr>
        <p:spPr>
          <a:xfrm>
            <a:off x="5357880" y="8985240"/>
            <a:ext cx="921240" cy="180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274" name="CustomShape 4"/>
          <p:cNvSpPr/>
          <p:nvPr/>
        </p:nvSpPr>
        <p:spPr>
          <a:xfrm>
            <a:off x="3222720" y="8985240"/>
            <a:ext cx="510120" cy="362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9A438C74-E9F2-4AA9-8299-54629688A28B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Arial"/>
            </a:endParaRPr>
          </a:p>
        </p:txBody>
      </p:sp>
      <p:sp>
        <p:nvSpPr>
          <p:cNvPr id="275" name="PlaceHolder 5"/>
          <p:cNvSpPr>
            <a:spLocks noGrp="1"/>
          </p:cNvSpPr>
          <p:nvPr>
            <p:ph type="sldImg"/>
          </p:nvPr>
        </p:nvSpPr>
        <p:spPr>
          <a:xfrm>
            <a:off x="1154160" y="701640"/>
            <a:ext cx="4624920" cy="3467520"/>
          </a:xfrm>
          <a:prstGeom prst="rect">
            <a:avLst/>
          </a:prstGeom>
        </p:spPr>
      </p:sp>
      <p:sp>
        <p:nvSpPr>
          <p:cNvPr id="276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360" cy="4269240"/>
          </a:xfrm>
          <a:prstGeom prst="rect">
            <a:avLst/>
          </a:prstGeom>
        </p:spPr>
        <p:txBody>
          <a:bodyPr lIns="93600" rIns="93600" tIns="46080" bIns="46080" anchor="ctr"/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1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CustomShape 1"/>
          <p:cNvSpPr/>
          <p:nvPr/>
        </p:nvSpPr>
        <p:spPr>
          <a:xfrm>
            <a:off x="5640480" y="96840"/>
            <a:ext cx="638640" cy="209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278" name="CustomShape 2"/>
          <p:cNvSpPr/>
          <p:nvPr/>
        </p:nvSpPr>
        <p:spPr>
          <a:xfrm>
            <a:off x="654120" y="96840"/>
            <a:ext cx="824400" cy="209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279" name="CustomShape 3"/>
          <p:cNvSpPr/>
          <p:nvPr/>
        </p:nvSpPr>
        <p:spPr>
          <a:xfrm>
            <a:off x="5357880" y="8985240"/>
            <a:ext cx="921240" cy="180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280" name="CustomShape 4"/>
          <p:cNvSpPr/>
          <p:nvPr/>
        </p:nvSpPr>
        <p:spPr>
          <a:xfrm>
            <a:off x="3222720" y="8985240"/>
            <a:ext cx="510120" cy="362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1EA1BE5C-A42A-45FC-9199-871AD3892D8B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Arial"/>
            </a:endParaRPr>
          </a:p>
        </p:txBody>
      </p:sp>
      <p:sp>
        <p:nvSpPr>
          <p:cNvPr id="281" name="PlaceHolder 5"/>
          <p:cNvSpPr>
            <a:spLocks noGrp="1"/>
          </p:cNvSpPr>
          <p:nvPr>
            <p:ph type="sldImg"/>
          </p:nvPr>
        </p:nvSpPr>
        <p:spPr>
          <a:xfrm>
            <a:off x="1154160" y="701640"/>
            <a:ext cx="4624920" cy="3467520"/>
          </a:xfrm>
          <a:prstGeom prst="rect">
            <a:avLst/>
          </a:prstGeom>
        </p:spPr>
      </p:sp>
      <p:sp>
        <p:nvSpPr>
          <p:cNvPr id="282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360" cy="4269240"/>
          </a:xfrm>
          <a:prstGeom prst="rect">
            <a:avLst/>
          </a:prstGeom>
        </p:spPr>
        <p:txBody>
          <a:bodyPr lIns="93600" rIns="93600" tIns="46080" bIns="46080" anchor="ctr"/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1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CustomShape 1"/>
          <p:cNvSpPr/>
          <p:nvPr/>
        </p:nvSpPr>
        <p:spPr>
          <a:xfrm>
            <a:off x="5640480" y="96840"/>
            <a:ext cx="638640" cy="209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284" name="CustomShape 2"/>
          <p:cNvSpPr/>
          <p:nvPr/>
        </p:nvSpPr>
        <p:spPr>
          <a:xfrm>
            <a:off x="654120" y="96840"/>
            <a:ext cx="824400" cy="209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285" name="CustomShape 3"/>
          <p:cNvSpPr/>
          <p:nvPr/>
        </p:nvSpPr>
        <p:spPr>
          <a:xfrm>
            <a:off x="5357880" y="8985240"/>
            <a:ext cx="921240" cy="180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286" name="CustomShape 4"/>
          <p:cNvSpPr/>
          <p:nvPr/>
        </p:nvSpPr>
        <p:spPr>
          <a:xfrm>
            <a:off x="3222720" y="8985240"/>
            <a:ext cx="510120" cy="362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70D1AF02-1795-4B28-8AEB-42EA1CEB0522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Arial"/>
            </a:endParaRPr>
          </a:p>
        </p:txBody>
      </p:sp>
      <p:sp>
        <p:nvSpPr>
          <p:cNvPr id="287" name="PlaceHolder 5"/>
          <p:cNvSpPr>
            <a:spLocks noGrp="1"/>
          </p:cNvSpPr>
          <p:nvPr>
            <p:ph type="sldImg"/>
          </p:nvPr>
        </p:nvSpPr>
        <p:spPr>
          <a:xfrm>
            <a:off x="1154160" y="701640"/>
            <a:ext cx="4624920" cy="3467520"/>
          </a:xfrm>
          <a:prstGeom prst="rect">
            <a:avLst/>
          </a:prstGeom>
        </p:spPr>
      </p:sp>
      <p:sp>
        <p:nvSpPr>
          <p:cNvPr id="288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360" cy="4269240"/>
          </a:xfrm>
          <a:prstGeom prst="rect">
            <a:avLst/>
          </a:prstGeom>
        </p:spPr>
        <p:txBody>
          <a:bodyPr lIns="93600" rIns="93600" tIns="46080" bIns="46080" anchor="ctr"/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CustomShape 1"/>
          <p:cNvSpPr/>
          <p:nvPr/>
        </p:nvSpPr>
        <p:spPr>
          <a:xfrm>
            <a:off x="5640480" y="96840"/>
            <a:ext cx="638640" cy="209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182" name="CustomShape 2"/>
          <p:cNvSpPr/>
          <p:nvPr/>
        </p:nvSpPr>
        <p:spPr>
          <a:xfrm>
            <a:off x="654120" y="96840"/>
            <a:ext cx="824400" cy="209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183" name="CustomShape 3"/>
          <p:cNvSpPr/>
          <p:nvPr/>
        </p:nvSpPr>
        <p:spPr>
          <a:xfrm>
            <a:off x="5357880" y="8985240"/>
            <a:ext cx="921240" cy="180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184" name="CustomShape 4"/>
          <p:cNvSpPr/>
          <p:nvPr/>
        </p:nvSpPr>
        <p:spPr>
          <a:xfrm>
            <a:off x="3222720" y="8985240"/>
            <a:ext cx="510120" cy="362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5DE1212E-4EAF-423D-AD0C-46070492AB0C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Arial"/>
            </a:endParaRPr>
          </a:p>
        </p:txBody>
      </p:sp>
      <p:sp>
        <p:nvSpPr>
          <p:cNvPr id="185" name="CustomShape 5"/>
          <p:cNvSpPr/>
          <p:nvPr/>
        </p:nvSpPr>
        <p:spPr>
          <a:xfrm>
            <a:off x="1154160" y="701640"/>
            <a:ext cx="4624920" cy="346752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86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360" cy="4269240"/>
          </a:xfrm>
          <a:prstGeom prst="rect">
            <a:avLst/>
          </a:prstGeom>
        </p:spPr>
        <p:txBody>
          <a:bodyPr lIns="93600" rIns="93600" tIns="46080" bIns="46080" anchor="ctr"/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2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CustomShape 1"/>
          <p:cNvSpPr/>
          <p:nvPr/>
        </p:nvSpPr>
        <p:spPr>
          <a:xfrm>
            <a:off x="5640480" y="96840"/>
            <a:ext cx="638640" cy="209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290" name="CustomShape 2"/>
          <p:cNvSpPr/>
          <p:nvPr/>
        </p:nvSpPr>
        <p:spPr>
          <a:xfrm>
            <a:off x="654120" y="96840"/>
            <a:ext cx="824400" cy="209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291" name="CustomShape 3"/>
          <p:cNvSpPr/>
          <p:nvPr/>
        </p:nvSpPr>
        <p:spPr>
          <a:xfrm>
            <a:off x="5357880" y="8985240"/>
            <a:ext cx="921240" cy="180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292" name="CustomShape 4"/>
          <p:cNvSpPr/>
          <p:nvPr/>
        </p:nvSpPr>
        <p:spPr>
          <a:xfrm>
            <a:off x="3222720" y="8985240"/>
            <a:ext cx="510120" cy="362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C0702ACC-31CB-4A84-9E6A-2C9BEB569290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Arial"/>
            </a:endParaRPr>
          </a:p>
        </p:txBody>
      </p:sp>
      <p:sp>
        <p:nvSpPr>
          <p:cNvPr id="293" name="PlaceHolder 5"/>
          <p:cNvSpPr>
            <a:spLocks noGrp="1"/>
          </p:cNvSpPr>
          <p:nvPr>
            <p:ph type="sldImg"/>
          </p:nvPr>
        </p:nvSpPr>
        <p:spPr>
          <a:xfrm>
            <a:off x="1154160" y="701640"/>
            <a:ext cx="4624920" cy="3467520"/>
          </a:xfrm>
          <a:prstGeom prst="rect">
            <a:avLst/>
          </a:prstGeom>
        </p:spPr>
      </p:sp>
      <p:sp>
        <p:nvSpPr>
          <p:cNvPr id="294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360" cy="4269240"/>
          </a:xfrm>
          <a:prstGeom prst="rect">
            <a:avLst/>
          </a:prstGeom>
        </p:spPr>
        <p:txBody>
          <a:bodyPr lIns="93600" rIns="93600" tIns="46080" bIns="46080" anchor="ctr"/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2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CustomShape 1"/>
          <p:cNvSpPr/>
          <p:nvPr/>
        </p:nvSpPr>
        <p:spPr>
          <a:xfrm>
            <a:off x="5640480" y="96840"/>
            <a:ext cx="638640" cy="209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296" name="CustomShape 2"/>
          <p:cNvSpPr/>
          <p:nvPr/>
        </p:nvSpPr>
        <p:spPr>
          <a:xfrm>
            <a:off x="654120" y="96840"/>
            <a:ext cx="824400" cy="209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297" name="CustomShape 3"/>
          <p:cNvSpPr/>
          <p:nvPr/>
        </p:nvSpPr>
        <p:spPr>
          <a:xfrm>
            <a:off x="5357880" y="8985240"/>
            <a:ext cx="921240" cy="180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298" name="CustomShape 4"/>
          <p:cNvSpPr/>
          <p:nvPr/>
        </p:nvSpPr>
        <p:spPr>
          <a:xfrm>
            <a:off x="3222720" y="8985240"/>
            <a:ext cx="510120" cy="362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A882D25C-7128-4305-8B40-4199B199099F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Arial"/>
            </a:endParaRPr>
          </a:p>
        </p:txBody>
      </p:sp>
      <p:sp>
        <p:nvSpPr>
          <p:cNvPr id="299" name="PlaceHolder 5"/>
          <p:cNvSpPr>
            <a:spLocks noGrp="1"/>
          </p:cNvSpPr>
          <p:nvPr>
            <p:ph type="sldImg"/>
          </p:nvPr>
        </p:nvSpPr>
        <p:spPr>
          <a:xfrm>
            <a:off x="1154160" y="701640"/>
            <a:ext cx="4624920" cy="3467520"/>
          </a:xfrm>
          <a:prstGeom prst="rect">
            <a:avLst/>
          </a:prstGeom>
        </p:spPr>
      </p:sp>
      <p:sp>
        <p:nvSpPr>
          <p:cNvPr id="300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360" cy="4269240"/>
          </a:xfrm>
          <a:prstGeom prst="rect">
            <a:avLst/>
          </a:prstGeom>
        </p:spPr>
        <p:txBody>
          <a:bodyPr lIns="93600" rIns="93600" tIns="46080" bIns="46080" anchor="ctr"/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2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CustomShape 1"/>
          <p:cNvSpPr/>
          <p:nvPr/>
        </p:nvSpPr>
        <p:spPr>
          <a:xfrm>
            <a:off x="5640480" y="96840"/>
            <a:ext cx="638640" cy="209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302" name="CustomShape 2"/>
          <p:cNvSpPr/>
          <p:nvPr/>
        </p:nvSpPr>
        <p:spPr>
          <a:xfrm>
            <a:off x="654120" y="96840"/>
            <a:ext cx="824400" cy="209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303" name="CustomShape 3"/>
          <p:cNvSpPr/>
          <p:nvPr/>
        </p:nvSpPr>
        <p:spPr>
          <a:xfrm>
            <a:off x="5357880" y="8985240"/>
            <a:ext cx="921240" cy="180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304" name="CustomShape 4"/>
          <p:cNvSpPr/>
          <p:nvPr/>
        </p:nvSpPr>
        <p:spPr>
          <a:xfrm>
            <a:off x="3222720" y="8985240"/>
            <a:ext cx="510120" cy="362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D029DA11-C41B-436F-8A0C-A22E1386096A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Arial"/>
            </a:endParaRPr>
          </a:p>
        </p:txBody>
      </p:sp>
      <p:sp>
        <p:nvSpPr>
          <p:cNvPr id="305" name="PlaceHolder 5"/>
          <p:cNvSpPr>
            <a:spLocks noGrp="1"/>
          </p:cNvSpPr>
          <p:nvPr>
            <p:ph type="sldImg"/>
          </p:nvPr>
        </p:nvSpPr>
        <p:spPr>
          <a:xfrm>
            <a:off x="1154160" y="701640"/>
            <a:ext cx="4624920" cy="3467520"/>
          </a:xfrm>
          <a:prstGeom prst="rect">
            <a:avLst/>
          </a:prstGeom>
        </p:spPr>
      </p:sp>
      <p:sp>
        <p:nvSpPr>
          <p:cNvPr id="306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360" cy="4269240"/>
          </a:xfrm>
          <a:prstGeom prst="rect">
            <a:avLst/>
          </a:prstGeom>
        </p:spPr>
        <p:txBody>
          <a:bodyPr lIns="93600" rIns="93600" tIns="46080" bIns="46080" anchor="ctr"/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CustomShape 1"/>
          <p:cNvSpPr/>
          <p:nvPr/>
        </p:nvSpPr>
        <p:spPr>
          <a:xfrm>
            <a:off x="5640480" y="96840"/>
            <a:ext cx="638640" cy="209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188" name="CustomShape 2"/>
          <p:cNvSpPr/>
          <p:nvPr/>
        </p:nvSpPr>
        <p:spPr>
          <a:xfrm>
            <a:off x="654120" y="96840"/>
            <a:ext cx="824400" cy="209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189" name="CustomShape 3"/>
          <p:cNvSpPr/>
          <p:nvPr/>
        </p:nvSpPr>
        <p:spPr>
          <a:xfrm>
            <a:off x="5357880" y="8985240"/>
            <a:ext cx="921240" cy="180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190" name="CustomShape 4"/>
          <p:cNvSpPr/>
          <p:nvPr/>
        </p:nvSpPr>
        <p:spPr>
          <a:xfrm>
            <a:off x="3222720" y="8985240"/>
            <a:ext cx="510120" cy="362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AE504262-8F4B-4D3F-9132-9173BF052097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Arial"/>
            </a:endParaRPr>
          </a:p>
        </p:txBody>
      </p:sp>
      <p:sp>
        <p:nvSpPr>
          <p:cNvPr id="191" name="PlaceHolder 5"/>
          <p:cNvSpPr>
            <a:spLocks noGrp="1"/>
          </p:cNvSpPr>
          <p:nvPr>
            <p:ph type="sldImg"/>
          </p:nvPr>
        </p:nvSpPr>
        <p:spPr>
          <a:xfrm>
            <a:off x="1154160" y="701640"/>
            <a:ext cx="4624920" cy="3467520"/>
          </a:xfrm>
          <a:prstGeom prst="rect">
            <a:avLst/>
          </a:prstGeom>
        </p:spPr>
      </p:sp>
      <p:sp>
        <p:nvSpPr>
          <p:cNvPr id="192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360" cy="4269240"/>
          </a:xfrm>
          <a:prstGeom prst="rect">
            <a:avLst/>
          </a:prstGeom>
        </p:spPr>
        <p:txBody>
          <a:bodyPr lIns="93600" rIns="93600" tIns="46080" bIns="46080" anchor="ctr"/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CustomShape 1"/>
          <p:cNvSpPr/>
          <p:nvPr/>
        </p:nvSpPr>
        <p:spPr>
          <a:xfrm>
            <a:off x="5640480" y="96840"/>
            <a:ext cx="638640" cy="209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194" name="CustomShape 2"/>
          <p:cNvSpPr/>
          <p:nvPr/>
        </p:nvSpPr>
        <p:spPr>
          <a:xfrm>
            <a:off x="654120" y="96840"/>
            <a:ext cx="824400" cy="209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195" name="CustomShape 3"/>
          <p:cNvSpPr/>
          <p:nvPr/>
        </p:nvSpPr>
        <p:spPr>
          <a:xfrm>
            <a:off x="5357880" y="8985240"/>
            <a:ext cx="921240" cy="180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196" name="CustomShape 4"/>
          <p:cNvSpPr/>
          <p:nvPr/>
        </p:nvSpPr>
        <p:spPr>
          <a:xfrm>
            <a:off x="3222720" y="8985240"/>
            <a:ext cx="510120" cy="362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71260147-ACCC-456E-BAAD-2BE1D078929A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Arial"/>
            </a:endParaRPr>
          </a:p>
        </p:txBody>
      </p:sp>
      <p:sp>
        <p:nvSpPr>
          <p:cNvPr id="197" name="PlaceHolder 5"/>
          <p:cNvSpPr>
            <a:spLocks noGrp="1"/>
          </p:cNvSpPr>
          <p:nvPr>
            <p:ph type="sldImg"/>
          </p:nvPr>
        </p:nvSpPr>
        <p:spPr>
          <a:xfrm>
            <a:off x="1154160" y="701640"/>
            <a:ext cx="4624920" cy="3467520"/>
          </a:xfrm>
          <a:prstGeom prst="rect">
            <a:avLst/>
          </a:prstGeom>
        </p:spPr>
      </p:sp>
      <p:sp>
        <p:nvSpPr>
          <p:cNvPr id="198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360" cy="4269240"/>
          </a:xfrm>
          <a:prstGeom prst="rect">
            <a:avLst/>
          </a:prstGeom>
        </p:spPr>
        <p:txBody>
          <a:bodyPr lIns="93600" rIns="93600" tIns="46080" bIns="46080" anchor="ctr"/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CustomShape 1"/>
          <p:cNvSpPr/>
          <p:nvPr/>
        </p:nvSpPr>
        <p:spPr>
          <a:xfrm>
            <a:off x="5640480" y="96840"/>
            <a:ext cx="638640" cy="209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200" name="CustomShape 2"/>
          <p:cNvSpPr/>
          <p:nvPr/>
        </p:nvSpPr>
        <p:spPr>
          <a:xfrm>
            <a:off x="654120" y="96840"/>
            <a:ext cx="824400" cy="209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201" name="CustomShape 3"/>
          <p:cNvSpPr/>
          <p:nvPr/>
        </p:nvSpPr>
        <p:spPr>
          <a:xfrm>
            <a:off x="5357880" y="8985240"/>
            <a:ext cx="921240" cy="180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202" name="CustomShape 4"/>
          <p:cNvSpPr/>
          <p:nvPr/>
        </p:nvSpPr>
        <p:spPr>
          <a:xfrm>
            <a:off x="3222720" y="8985240"/>
            <a:ext cx="510120" cy="362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59C22E41-A055-48CC-B926-FC482430F034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Arial"/>
            </a:endParaRPr>
          </a:p>
        </p:txBody>
      </p:sp>
      <p:sp>
        <p:nvSpPr>
          <p:cNvPr id="203" name="PlaceHolder 5"/>
          <p:cNvSpPr>
            <a:spLocks noGrp="1"/>
          </p:cNvSpPr>
          <p:nvPr>
            <p:ph type="sldImg"/>
          </p:nvPr>
        </p:nvSpPr>
        <p:spPr>
          <a:xfrm>
            <a:off x="1154160" y="701640"/>
            <a:ext cx="4624920" cy="3467520"/>
          </a:xfrm>
          <a:prstGeom prst="rect">
            <a:avLst/>
          </a:prstGeom>
        </p:spPr>
      </p:sp>
      <p:sp>
        <p:nvSpPr>
          <p:cNvPr id="204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360" cy="4269240"/>
          </a:xfrm>
          <a:prstGeom prst="rect">
            <a:avLst/>
          </a:prstGeom>
        </p:spPr>
        <p:txBody>
          <a:bodyPr lIns="93600" rIns="93600" tIns="46080" bIns="46080" anchor="ctr"/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CustomShape 1"/>
          <p:cNvSpPr/>
          <p:nvPr/>
        </p:nvSpPr>
        <p:spPr>
          <a:xfrm>
            <a:off x="5640480" y="96840"/>
            <a:ext cx="638640" cy="209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206" name="CustomShape 2"/>
          <p:cNvSpPr/>
          <p:nvPr/>
        </p:nvSpPr>
        <p:spPr>
          <a:xfrm>
            <a:off x="654120" y="96840"/>
            <a:ext cx="824400" cy="209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207" name="CustomShape 3"/>
          <p:cNvSpPr/>
          <p:nvPr/>
        </p:nvSpPr>
        <p:spPr>
          <a:xfrm>
            <a:off x="5357880" y="8985240"/>
            <a:ext cx="921240" cy="180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208" name="CustomShape 4"/>
          <p:cNvSpPr/>
          <p:nvPr/>
        </p:nvSpPr>
        <p:spPr>
          <a:xfrm>
            <a:off x="3222720" y="8985240"/>
            <a:ext cx="510120" cy="362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C1A09C79-3638-4886-954F-BA324B524D00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Arial"/>
            </a:endParaRPr>
          </a:p>
        </p:txBody>
      </p:sp>
      <p:sp>
        <p:nvSpPr>
          <p:cNvPr id="209" name="PlaceHolder 5"/>
          <p:cNvSpPr>
            <a:spLocks noGrp="1"/>
          </p:cNvSpPr>
          <p:nvPr>
            <p:ph type="sldImg"/>
          </p:nvPr>
        </p:nvSpPr>
        <p:spPr>
          <a:xfrm>
            <a:off x="1154160" y="701640"/>
            <a:ext cx="4624920" cy="3467520"/>
          </a:xfrm>
          <a:prstGeom prst="rect">
            <a:avLst/>
          </a:prstGeom>
        </p:spPr>
      </p:sp>
      <p:sp>
        <p:nvSpPr>
          <p:cNvPr id="210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360" cy="4269240"/>
          </a:xfrm>
          <a:prstGeom prst="rect">
            <a:avLst/>
          </a:prstGeom>
        </p:spPr>
        <p:txBody>
          <a:bodyPr lIns="93600" rIns="93600" tIns="46080" bIns="46080" anchor="ctr"/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CustomShape 1"/>
          <p:cNvSpPr/>
          <p:nvPr/>
        </p:nvSpPr>
        <p:spPr>
          <a:xfrm>
            <a:off x="5640480" y="96840"/>
            <a:ext cx="638640" cy="209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212" name="CustomShape 2"/>
          <p:cNvSpPr/>
          <p:nvPr/>
        </p:nvSpPr>
        <p:spPr>
          <a:xfrm>
            <a:off x="654120" y="96840"/>
            <a:ext cx="824400" cy="209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213" name="CustomShape 3"/>
          <p:cNvSpPr/>
          <p:nvPr/>
        </p:nvSpPr>
        <p:spPr>
          <a:xfrm>
            <a:off x="5357880" y="8985240"/>
            <a:ext cx="921240" cy="180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214" name="CustomShape 4"/>
          <p:cNvSpPr/>
          <p:nvPr/>
        </p:nvSpPr>
        <p:spPr>
          <a:xfrm>
            <a:off x="3222720" y="8985240"/>
            <a:ext cx="510120" cy="362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BF3F9020-B184-45FF-969F-C2F8E00C7F80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Arial"/>
            </a:endParaRPr>
          </a:p>
        </p:txBody>
      </p:sp>
      <p:sp>
        <p:nvSpPr>
          <p:cNvPr id="215" name="PlaceHolder 5"/>
          <p:cNvSpPr>
            <a:spLocks noGrp="1"/>
          </p:cNvSpPr>
          <p:nvPr>
            <p:ph type="sldImg"/>
          </p:nvPr>
        </p:nvSpPr>
        <p:spPr>
          <a:xfrm>
            <a:off x="1154160" y="701640"/>
            <a:ext cx="4624920" cy="3467520"/>
          </a:xfrm>
          <a:prstGeom prst="rect">
            <a:avLst/>
          </a:prstGeom>
        </p:spPr>
      </p:sp>
      <p:sp>
        <p:nvSpPr>
          <p:cNvPr id="216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360" cy="4269240"/>
          </a:xfrm>
          <a:prstGeom prst="rect">
            <a:avLst/>
          </a:prstGeom>
        </p:spPr>
        <p:txBody>
          <a:bodyPr lIns="93600" rIns="93600" tIns="46080" bIns="46080" anchor="ctr"/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CustomShape 1"/>
          <p:cNvSpPr/>
          <p:nvPr/>
        </p:nvSpPr>
        <p:spPr>
          <a:xfrm>
            <a:off x="5640480" y="96840"/>
            <a:ext cx="638640" cy="209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218" name="CustomShape 2"/>
          <p:cNvSpPr/>
          <p:nvPr/>
        </p:nvSpPr>
        <p:spPr>
          <a:xfrm>
            <a:off x="654120" y="96840"/>
            <a:ext cx="824400" cy="209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219" name="CustomShape 3"/>
          <p:cNvSpPr/>
          <p:nvPr/>
        </p:nvSpPr>
        <p:spPr>
          <a:xfrm>
            <a:off x="5357880" y="8985240"/>
            <a:ext cx="921240" cy="180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220" name="CustomShape 4"/>
          <p:cNvSpPr/>
          <p:nvPr/>
        </p:nvSpPr>
        <p:spPr>
          <a:xfrm>
            <a:off x="3222720" y="8985240"/>
            <a:ext cx="510120" cy="362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8D797A53-28B8-4D2E-AB95-7833724C2662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Arial"/>
            </a:endParaRPr>
          </a:p>
        </p:txBody>
      </p:sp>
      <p:sp>
        <p:nvSpPr>
          <p:cNvPr id="221" name="PlaceHolder 5"/>
          <p:cNvSpPr>
            <a:spLocks noGrp="1"/>
          </p:cNvSpPr>
          <p:nvPr>
            <p:ph type="sldImg"/>
          </p:nvPr>
        </p:nvSpPr>
        <p:spPr>
          <a:xfrm>
            <a:off x="1154160" y="701640"/>
            <a:ext cx="4624920" cy="3467520"/>
          </a:xfrm>
          <a:prstGeom prst="rect">
            <a:avLst/>
          </a:prstGeom>
        </p:spPr>
      </p:sp>
      <p:sp>
        <p:nvSpPr>
          <p:cNvPr id="222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360" cy="4269240"/>
          </a:xfrm>
          <a:prstGeom prst="rect">
            <a:avLst/>
          </a:prstGeom>
        </p:spPr>
        <p:txBody>
          <a:bodyPr lIns="93600" rIns="93600" tIns="46080" bIns="46080" anchor="ctr"/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CustomShape 1"/>
          <p:cNvSpPr/>
          <p:nvPr/>
        </p:nvSpPr>
        <p:spPr>
          <a:xfrm>
            <a:off x="5640480" y="96840"/>
            <a:ext cx="638640" cy="209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224" name="CustomShape 2"/>
          <p:cNvSpPr/>
          <p:nvPr/>
        </p:nvSpPr>
        <p:spPr>
          <a:xfrm>
            <a:off x="654120" y="96840"/>
            <a:ext cx="824400" cy="209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225" name="CustomShape 3"/>
          <p:cNvSpPr/>
          <p:nvPr/>
        </p:nvSpPr>
        <p:spPr>
          <a:xfrm>
            <a:off x="5357880" y="8985240"/>
            <a:ext cx="921240" cy="180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226" name="CustomShape 4"/>
          <p:cNvSpPr/>
          <p:nvPr/>
        </p:nvSpPr>
        <p:spPr>
          <a:xfrm>
            <a:off x="3222720" y="8985240"/>
            <a:ext cx="510120" cy="362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3C9E78B5-AF3B-47B1-8930-FCBFB3EBA3B3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Arial"/>
            </a:endParaRPr>
          </a:p>
        </p:txBody>
      </p:sp>
      <p:sp>
        <p:nvSpPr>
          <p:cNvPr id="227" name="PlaceHolder 5"/>
          <p:cNvSpPr>
            <a:spLocks noGrp="1"/>
          </p:cNvSpPr>
          <p:nvPr>
            <p:ph type="sldImg"/>
          </p:nvPr>
        </p:nvSpPr>
        <p:spPr>
          <a:xfrm>
            <a:off x="1154160" y="701640"/>
            <a:ext cx="4624920" cy="3467520"/>
          </a:xfrm>
          <a:prstGeom prst="rect">
            <a:avLst/>
          </a:prstGeom>
        </p:spPr>
      </p:sp>
      <p:sp>
        <p:nvSpPr>
          <p:cNvPr id="228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360" cy="4269240"/>
          </a:xfrm>
          <a:prstGeom prst="rect">
            <a:avLst/>
          </a:prstGeom>
        </p:spPr>
        <p:txBody>
          <a:bodyPr lIns="93600" rIns="93600" tIns="46080" bIns="46080" anchor="ctr"/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Line 1"/>
          <p:cNvSpPr/>
          <p:nvPr/>
        </p:nvSpPr>
        <p:spPr>
          <a:xfrm>
            <a:off x="685800" y="609480"/>
            <a:ext cx="777240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CustomShape 2"/>
          <p:cNvSpPr/>
          <p:nvPr/>
        </p:nvSpPr>
        <p:spPr>
          <a:xfrm>
            <a:off x="684360" y="6475320"/>
            <a:ext cx="713160" cy="181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/>
          <a:p>
            <a:pPr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2" name="Line 3"/>
          <p:cNvSpPr/>
          <p:nvPr/>
        </p:nvSpPr>
        <p:spPr>
          <a:xfrm>
            <a:off x="685800" y="6476760"/>
            <a:ext cx="784836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3" name="CustomShape 4"/>
          <p:cNvSpPr/>
          <p:nvPr/>
        </p:nvSpPr>
        <p:spPr>
          <a:xfrm>
            <a:off x="5000760" y="357120"/>
            <a:ext cx="3499560" cy="2718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 algn="r"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802.11-14/1313r1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en-US" sz="4400" spc="-1" strike="noStrike">
                <a:latin typeface="Arial"/>
              </a:rPr>
              <a:t>Click to edit the title text format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5" name="PlaceHolder 6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0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2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12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13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4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image" Target="../media/image14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5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image" Target="../media/image15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6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CustomShape 1"/>
          <p:cNvSpPr/>
          <p:nvPr/>
        </p:nvSpPr>
        <p:spPr>
          <a:xfrm>
            <a:off x="696960" y="333360"/>
            <a:ext cx="2302200" cy="2718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July 2019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49" name="CustomShape 2"/>
          <p:cNvSpPr/>
          <p:nvPr/>
        </p:nvSpPr>
        <p:spPr>
          <a:xfrm>
            <a:off x="5500800" y="6475320"/>
            <a:ext cx="3040560" cy="180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Mathieu Cunche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50" name="CustomShape 3"/>
          <p:cNvSpPr/>
          <p:nvPr/>
        </p:nvSpPr>
        <p:spPr>
          <a:xfrm>
            <a:off x="4344840" y="6475320"/>
            <a:ext cx="527400" cy="362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FC506475-09EC-402A-BC25-9599BE54ECF6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Arial"/>
            </a:endParaRPr>
          </a:p>
        </p:txBody>
      </p:sp>
      <p:sp>
        <p:nvSpPr>
          <p:cNvPr id="51" name="CustomShape 4"/>
          <p:cNvSpPr/>
          <p:nvPr/>
        </p:nvSpPr>
        <p:spPr>
          <a:xfrm>
            <a:off x="685800" y="613800"/>
            <a:ext cx="7771320" cy="10656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/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The pitfalls of address randomization in wireless networks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52" name="CustomShape 5"/>
          <p:cNvSpPr/>
          <p:nvPr/>
        </p:nvSpPr>
        <p:spPr>
          <a:xfrm>
            <a:off x="685800" y="1523880"/>
            <a:ext cx="7771320" cy="395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/>
          <a:p>
            <a:pPr marL="343080" indent="-342000" algn="ctr">
              <a:lnSpc>
                <a:spcPct val="100000"/>
              </a:lnSpc>
              <a:spcBef>
                <a:spcPts val="499"/>
              </a:spcBef>
            </a:pPr>
            <a:r>
              <a:rPr b="1" lang="en-US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Date:</a:t>
            </a:r>
            <a:r>
              <a:rPr b="0" lang="en-US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 2019-07-17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53" name="CustomShape 6"/>
          <p:cNvSpPr/>
          <p:nvPr/>
        </p:nvSpPr>
        <p:spPr>
          <a:xfrm>
            <a:off x="533520" y="1940040"/>
            <a:ext cx="1446840" cy="3798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/>
          <a:p>
            <a:pPr>
              <a:lnSpc>
                <a:spcPct val="100000"/>
              </a:lnSpc>
              <a:spcBef>
                <a:spcPts val="499"/>
              </a:spcBef>
            </a:pPr>
            <a:r>
              <a:rPr b="0" lang="en-US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Authors:</a:t>
            </a:r>
            <a:endParaRPr b="0" lang="en-US" sz="2000" spc="-1" strike="noStrike">
              <a:latin typeface="Arial"/>
            </a:endParaRPr>
          </a:p>
        </p:txBody>
      </p:sp>
      <p:graphicFrame>
        <p:nvGraphicFramePr>
          <p:cNvPr id="54" name="Table 7"/>
          <p:cNvGraphicFramePr/>
          <p:nvPr/>
        </p:nvGraphicFramePr>
        <p:xfrm>
          <a:off x="670320" y="2419920"/>
          <a:ext cx="7429680" cy="1163880"/>
        </p:xfrm>
        <a:graphic>
          <a:graphicData uri="http://schemas.openxmlformats.org/drawingml/2006/table">
            <a:tbl>
              <a:tblPr/>
              <a:tblGrid>
                <a:gridCol w="3004920"/>
                <a:gridCol w="1562400"/>
                <a:gridCol w="2862720"/>
              </a:tblGrid>
              <a:tr h="444240"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latin typeface="DejaVu Sans"/>
                        </a:rPr>
                        <a:t>Name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10800">
                      <a:solidFill>
                        <a:srgbClr val="000000"/>
                      </a:solidFill>
                    </a:lnL>
                    <a:lnR w="10800">
                      <a:solidFill>
                        <a:srgbClr val="000000"/>
                      </a:solidFill>
                    </a:lnR>
                    <a:lnT w="10800">
                      <a:solidFill>
                        <a:srgbClr val="000000"/>
                      </a:solidFill>
                    </a:lnT>
                    <a:lnB w="108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latin typeface="DejaVu Sans"/>
                        </a:rPr>
                        <a:t>Affiliation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10800">
                      <a:solidFill>
                        <a:srgbClr val="000000"/>
                      </a:solidFill>
                    </a:lnL>
                    <a:lnR w="10800">
                      <a:solidFill>
                        <a:srgbClr val="000000"/>
                      </a:solidFill>
                    </a:lnR>
                    <a:lnT w="10800">
                      <a:solidFill>
                        <a:srgbClr val="000000"/>
                      </a:solidFill>
                    </a:lnT>
                    <a:lnB w="108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latin typeface="DejaVu Sans"/>
                        </a:rPr>
                        <a:t>Contact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10800">
                      <a:solidFill>
                        <a:srgbClr val="000000"/>
                      </a:solidFill>
                    </a:lnL>
                    <a:lnR w="10800">
                      <a:solidFill>
                        <a:srgbClr val="000000"/>
                      </a:solidFill>
                    </a:lnR>
                    <a:lnT w="10800">
                      <a:solidFill>
                        <a:srgbClr val="000000"/>
                      </a:solidFill>
                    </a:lnT>
                    <a:lnB w="108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720000"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DejaVu Sans"/>
                        </a:rPr>
                        <a:t>Mathieu Cunche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10800">
                      <a:solidFill>
                        <a:srgbClr val="000000"/>
                      </a:solidFill>
                    </a:lnL>
                    <a:lnR w="10800">
                      <a:solidFill>
                        <a:srgbClr val="000000"/>
                      </a:solidFill>
                    </a:lnR>
                    <a:lnT w="10800">
                      <a:solidFill>
                        <a:srgbClr val="000000"/>
                      </a:solidFill>
                    </a:lnT>
                    <a:lnB w="108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DejaVu Sans"/>
                        </a:rPr>
                        <a:t>Univ. Lyon, INSA Lyon, Inria, CITI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10800">
                      <a:solidFill>
                        <a:srgbClr val="000000"/>
                      </a:solidFill>
                    </a:lnL>
                    <a:lnR w="10800">
                      <a:solidFill>
                        <a:srgbClr val="000000"/>
                      </a:solidFill>
                    </a:lnR>
                    <a:lnT w="10800">
                      <a:solidFill>
                        <a:srgbClr val="000000"/>
                      </a:solidFill>
                    </a:lnT>
                    <a:lnB w="108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DejaVu Sans"/>
                        </a:rPr>
                        <a:t>mathieu.cunche@insa-lyon.fr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10800">
                      <a:solidFill>
                        <a:srgbClr val="000000"/>
                      </a:solidFill>
                    </a:lnL>
                    <a:lnR w="10800">
                      <a:solidFill>
                        <a:srgbClr val="000000"/>
                      </a:solidFill>
                    </a:lnR>
                    <a:lnT w="10800">
                      <a:solidFill>
                        <a:srgbClr val="000000"/>
                      </a:solidFill>
                    </a:lnT>
                    <a:lnB w="108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CustomShape 1"/>
          <p:cNvSpPr/>
          <p:nvPr/>
        </p:nvSpPr>
        <p:spPr>
          <a:xfrm>
            <a:off x="714240" y="357120"/>
            <a:ext cx="2373840" cy="2718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July 2019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04" name="CustomShape 2"/>
          <p:cNvSpPr/>
          <p:nvPr/>
        </p:nvSpPr>
        <p:spPr>
          <a:xfrm>
            <a:off x="6286680" y="6475320"/>
            <a:ext cx="2254680" cy="180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Mathieu Cunche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105" name="CustomShape 3"/>
          <p:cNvSpPr/>
          <p:nvPr/>
        </p:nvSpPr>
        <p:spPr>
          <a:xfrm>
            <a:off x="4344840" y="6475320"/>
            <a:ext cx="527400" cy="362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3A701FBF-4061-432A-A318-BAE2FB9C0C3A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Arial"/>
            </a:endParaRPr>
          </a:p>
        </p:txBody>
      </p:sp>
      <p:sp>
        <p:nvSpPr>
          <p:cNvPr id="106" name="CustomShape 4"/>
          <p:cNvSpPr/>
          <p:nvPr/>
        </p:nvSpPr>
        <p:spPr>
          <a:xfrm>
            <a:off x="685800" y="684360"/>
            <a:ext cx="7771320" cy="11595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/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Synchronization issues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107" name="CustomShape 5"/>
          <p:cNvSpPr/>
          <p:nvPr/>
        </p:nvSpPr>
        <p:spPr>
          <a:xfrm>
            <a:off x="685800" y="1981080"/>
            <a:ext cx="7771320" cy="4113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/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 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Ex.: Bad synchronization of </a:t>
            </a:r>
            <a:r>
              <a:rPr b="1" i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Nearby Id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 in Apple Handoff (BLE)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en-US" sz="2400" spc="-1" strike="noStrike">
              <a:latin typeface="Arial"/>
            </a:endParaRPr>
          </a:p>
        </p:txBody>
      </p:sp>
      <p:pic>
        <p:nvPicPr>
          <p:cNvPr id="108" name="" descr=""/>
          <p:cNvPicPr/>
          <p:nvPr/>
        </p:nvPicPr>
        <p:blipFill>
          <a:blip r:embed="rId1"/>
          <a:stretch/>
        </p:blipFill>
        <p:spPr>
          <a:xfrm>
            <a:off x="986040" y="3200400"/>
            <a:ext cx="7030440" cy="210276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9" dur="indefinite" restart="never" nodeType="tmRoot">
          <p:childTnLst>
            <p:seq>
              <p:cTn id="2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CustomShape 1"/>
          <p:cNvSpPr/>
          <p:nvPr/>
        </p:nvSpPr>
        <p:spPr>
          <a:xfrm>
            <a:off x="714240" y="357120"/>
            <a:ext cx="2373840" cy="2718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July 2019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10" name="CustomShape 2"/>
          <p:cNvSpPr/>
          <p:nvPr/>
        </p:nvSpPr>
        <p:spPr>
          <a:xfrm>
            <a:off x="6286680" y="6475320"/>
            <a:ext cx="2254680" cy="180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Mathieu Cunche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111" name="CustomShape 3"/>
          <p:cNvSpPr/>
          <p:nvPr/>
        </p:nvSpPr>
        <p:spPr>
          <a:xfrm>
            <a:off x="4344840" y="6475320"/>
            <a:ext cx="527400" cy="362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42CD10CC-9C68-4151-8DA6-45BF04BB7009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Arial"/>
            </a:endParaRPr>
          </a:p>
        </p:txBody>
      </p:sp>
      <p:sp>
        <p:nvSpPr>
          <p:cNvPr id="112" name="CustomShape 4"/>
          <p:cNvSpPr/>
          <p:nvPr/>
        </p:nvSpPr>
        <p:spPr>
          <a:xfrm>
            <a:off x="685800" y="684360"/>
            <a:ext cx="7771320" cy="11595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/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Predictable fields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113" name="CustomShape 5"/>
          <p:cNvSpPr/>
          <p:nvPr/>
        </p:nvSpPr>
        <p:spPr>
          <a:xfrm>
            <a:off x="685800" y="1981080"/>
            <a:ext cx="7771320" cy="4113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/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Predictable field: a fields whose value can be computed from the previous occurrences(s)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en-US" sz="2400" spc="-1" strike="noStrike">
              <a:latin typeface="Arial"/>
            </a:endParaRPr>
          </a:p>
        </p:txBody>
      </p:sp>
      <p:pic>
        <p:nvPicPr>
          <p:cNvPr id="114" name="" descr=""/>
          <p:cNvPicPr/>
          <p:nvPr/>
        </p:nvPicPr>
        <p:blipFill>
          <a:blip r:embed="rId1"/>
          <a:stretch/>
        </p:blipFill>
        <p:spPr>
          <a:xfrm>
            <a:off x="2011680" y="3566160"/>
            <a:ext cx="5170320" cy="146304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21" dur="indefinite" restart="never" nodeType="tmRoot">
          <p:childTnLst>
            <p:seq>
              <p:cTn id="2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CustomShape 1"/>
          <p:cNvSpPr/>
          <p:nvPr/>
        </p:nvSpPr>
        <p:spPr>
          <a:xfrm>
            <a:off x="714240" y="357120"/>
            <a:ext cx="2373840" cy="2718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July 2019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16" name="CustomShape 2"/>
          <p:cNvSpPr/>
          <p:nvPr/>
        </p:nvSpPr>
        <p:spPr>
          <a:xfrm>
            <a:off x="6286680" y="6475320"/>
            <a:ext cx="2254680" cy="180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Mathieu Cunche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117" name="CustomShape 3"/>
          <p:cNvSpPr/>
          <p:nvPr/>
        </p:nvSpPr>
        <p:spPr>
          <a:xfrm>
            <a:off x="4344840" y="6475320"/>
            <a:ext cx="527400" cy="362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FAFDD819-D08C-4B07-ACF1-E6FEE6AAE233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Arial"/>
            </a:endParaRPr>
          </a:p>
        </p:txBody>
      </p:sp>
      <p:sp>
        <p:nvSpPr>
          <p:cNvPr id="118" name="CustomShape 4"/>
          <p:cNvSpPr/>
          <p:nvPr/>
        </p:nvSpPr>
        <p:spPr>
          <a:xfrm>
            <a:off x="685800" y="684360"/>
            <a:ext cx="7771320" cy="11595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/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Predictable fields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119" name="CustomShape 5"/>
          <p:cNvSpPr/>
          <p:nvPr/>
        </p:nvSpPr>
        <p:spPr>
          <a:xfrm>
            <a:off x="685800" y="1981080"/>
            <a:ext cx="7771320" cy="4113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/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Ex.: sequence number field in early implementations of address randomization 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en-US" sz="2400" spc="-1" strike="noStrike">
              <a:latin typeface="Arial"/>
            </a:endParaRPr>
          </a:p>
        </p:txBody>
      </p:sp>
      <p:pic>
        <p:nvPicPr>
          <p:cNvPr id="120" name="" descr=""/>
          <p:cNvPicPr/>
          <p:nvPr/>
        </p:nvPicPr>
        <p:blipFill>
          <a:blip r:embed="rId1"/>
          <a:stretch/>
        </p:blipFill>
        <p:spPr>
          <a:xfrm>
            <a:off x="685080" y="3291840"/>
            <a:ext cx="7910280" cy="190188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23" dur="indefinite" restart="never" nodeType="tmRoot">
          <p:childTnLst>
            <p:seq>
              <p:cTn id="2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CustomShape 1"/>
          <p:cNvSpPr/>
          <p:nvPr/>
        </p:nvSpPr>
        <p:spPr>
          <a:xfrm>
            <a:off x="714240" y="357120"/>
            <a:ext cx="2373840" cy="2718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July 2019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22" name="CustomShape 2"/>
          <p:cNvSpPr/>
          <p:nvPr/>
        </p:nvSpPr>
        <p:spPr>
          <a:xfrm>
            <a:off x="6286680" y="6475320"/>
            <a:ext cx="2254680" cy="180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Mathieu Cunche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123" name="CustomShape 3"/>
          <p:cNvSpPr/>
          <p:nvPr/>
        </p:nvSpPr>
        <p:spPr>
          <a:xfrm>
            <a:off x="4344840" y="6475320"/>
            <a:ext cx="527400" cy="362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57B33119-6C90-4920-BE2F-FBC5B5582CB1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Arial"/>
            </a:endParaRPr>
          </a:p>
        </p:txBody>
      </p:sp>
      <p:sp>
        <p:nvSpPr>
          <p:cNvPr id="124" name="CustomShape 4"/>
          <p:cNvSpPr/>
          <p:nvPr/>
        </p:nvSpPr>
        <p:spPr>
          <a:xfrm>
            <a:off x="685800" y="684360"/>
            <a:ext cx="7771320" cy="11595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/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Content based fingerprinting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125" name="CustomShape 5"/>
          <p:cNvSpPr/>
          <p:nvPr/>
        </p:nvSpPr>
        <p:spPr>
          <a:xfrm>
            <a:off x="685800" y="1981080"/>
            <a:ext cx="7771320" cy="4113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/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Fingerprint: set of stable fields that can be used to identify a device 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en-US" sz="2400" spc="-1" strike="noStrike">
              <a:latin typeface="Arial"/>
            </a:endParaRPr>
          </a:p>
        </p:txBody>
      </p:sp>
      <p:pic>
        <p:nvPicPr>
          <p:cNvPr id="126" name="" descr=""/>
          <p:cNvPicPr/>
          <p:nvPr/>
        </p:nvPicPr>
        <p:blipFill>
          <a:blip r:embed="rId1"/>
          <a:stretch/>
        </p:blipFill>
        <p:spPr>
          <a:xfrm>
            <a:off x="1209240" y="3481560"/>
            <a:ext cx="6288840" cy="163908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25" dur="indefinite" restart="never" nodeType="tmRoot">
          <p:childTnLst>
            <p:seq>
              <p:cTn id="2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CustomShape 1"/>
          <p:cNvSpPr/>
          <p:nvPr/>
        </p:nvSpPr>
        <p:spPr>
          <a:xfrm>
            <a:off x="714240" y="357120"/>
            <a:ext cx="2373840" cy="2718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July 2019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28" name="CustomShape 2"/>
          <p:cNvSpPr/>
          <p:nvPr/>
        </p:nvSpPr>
        <p:spPr>
          <a:xfrm>
            <a:off x="6286680" y="6475320"/>
            <a:ext cx="2254680" cy="180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Mathieu Cunche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129" name="CustomShape 3"/>
          <p:cNvSpPr/>
          <p:nvPr/>
        </p:nvSpPr>
        <p:spPr>
          <a:xfrm>
            <a:off x="4344840" y="6475320"/>
            <a:ext cx="527400" cy="362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F8C9546F-7344-4130-A37B-A757F0A1A19A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Arial"/>
            </a:endParaRPr>
          </a:p>
        </p:txBody>
      </p:sp>
      <p:sp>
        <p:nvSpPr>
          <p:cNvPr id="130" name="CustomShape 4"/>
          <p:cNvSpPr/>
          <p:nvPr/>
        </p:nvSpPr>
        <p:spPr>
          <a:xfrm>
            <a:off x="685800" y="684360"/>
            <a:ext cx="7771320" cy="11595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/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Content based fingerprinting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131" name="CustomShape 5"/>
          <p:cNvSpPr/>
          <p:nvPr/>
        </p:nvSpPr>
        <p:spPr>
          <a:xfrm>
            <a:off x="685800" y="1981080"/>
            <a:ext cx="7771320" cy="4113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/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Ex.: Wi-Fi information elements in probe requests 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en-US" sz="2400" spc="-1" strike="noStrike">
              <a:latin typeface="Arial"/>
            </a:endParaRPr>
          </a:p>
        </p:txBody>
      </p:sp>
      <p:pic>
        <p:nvPicPr>
          <p:cNvPr id="132" name="" descr=""/>
          <p:cNvPicPr/>
          <p:nvPr/>
        </p:nvPicPr>
        <p:blipFill>
          <a:blip r:embed="rId1"/>
          <a:stretch/>
        </p:blipFill>
        <p:spPr>
          <a:xfrm>
            <a:off x="959400" y="2521080"/>
            <a:ext cx="7270200" cy="387288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27" dur="indefinite" restart="never" nodeType="tmRoot">
          <p:childTnLst>
            <p:seq>
              <p:cTn id="2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CustomShape 1"/>
          <p:cNvSpPr/>
          <p:nvPr/>
        </p:nvSpPr>
        <p:spPr>
          <a:xfrm>
            <a:off x="714240" y="357120"/>
            <a:ext cx="2373840" cy="2718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July 2019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34" name="CustomShape 2"/>
          <p:cNvSpPr/>
          <p:nvPr/>
        </p:nvSpPr>
        <p:spPr>
          <a:xfrm>
            <a:off x="6286680" y="6475320"/>
            <a:ext cx="2254680" cy="180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Mathieu Cunche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135" name="CustomShape 3"/>
          <p:cNvSpPr/>
          <p:nvPr/>
        </p:nvSpPr>
        <p:spPr>
          <a:xfrm>
            <a:off x="4344840" y="6475320"/>
            <a:ext cx="527400" cy="362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C6D99E05-41B1-42F3-AD6B-483B6406324D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Arial"/>
            </a:endParaRPr>
          </a:p>
        </p:txBody>
      </p:sp>
      <p:sp>
        <p:nvSpPr>
          <p:cNvPr id="136" name="CustomShape 4"/>
          <p:cNvSpPr/>
          <p:nvPr/>
        </p:nvSpPr>
        <p:spPr>
          <a:xfrm>
            <a:off x="685800" y="684360"/>
            <a:ext cx="7771320" cy="11595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/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Active attacks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137" name="CustomShape 5"/>
          <p:cNvSpPr/>
          <p:nvPr/>
        </p:nvSpPr>
        <p:spPr>
          <a:xfrm>
            <a:off x="685800" y="1981080"/>
            <a:ext cx="7771320" cy="4113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/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Attacker allowed to capture, replay, forge frames</a:t>
            </a:r>
            <a:endParaRPr b="0" lang="en-US" sz="2400" spc="-1" strike="noStrike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Ex.: Revisited Karma Attack</a:t>
            </a:r>
            <a:endParaRPr b="0" lang="en-US" sz="2400" spc="-1" strike="noStrike">
              <a:latin typeface="Arial"/>
            </a:endParaRPr>
          </a:p>
          <a:p>
            <a:pPr lvl="1" marL="432000" indent="-216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Attack: set up Karma AP and wait for devices to reveal their MAC addr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en-US" sz="2400" spc="-1" strike="noStrike">
              <a:latin typeface="Arial"/>
            </a:endParaRPr>
          </a:p>
        </p:txBody>
      </p:sp>
      <p:pic>
        <p:nvPicPr>
          <p:cNvPr id="138" name="" descr=""/>
          <p:cNvPicPr/>
          <p:nvPr/>
        </p:nvPicPr>
        <p:blipFill>
          <a:blip r:embed="rId1"/>
          <a:stretch/>
        </p:blipFill>
        <p:spPr>
          <a:xfrm>
            <a:off x="1280160" y="3960720"/>
            <a:ext cx="6413400" cy="198288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29" dur="indefinite" restart="never" nodeType="tmRoot">
          <p:childTnLst>
            <p:seq>
              <p:cTn id="3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CustomShape 1"/>
          <p:cNvSpPr/>
          <p:nvPr/>
        </p:nvSpPr>
        <p:spPr>
          <a:xfrm>
            <a:off x="714240" y="357120"/>
            <a:ext cx="2373840" cy="2718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July 2019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40" name="CustomShape 2"/>
          <p:cNvSpPr/>
          <p:nvPr/>
        </p:nvSpPr>
        <p:spPr>
          <a:xfrm>
            <a:off x="6286680" y="6475320"/>
            <a:ext cx="2254680" cy="180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Mathieu Cunche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141" name="CustomShape 3"/>
          <p:cNvSpPr/>
          <p:nvPr/>
        </p:nvSpPr>
        <p:spPr>
          <a:xfrm>
            <a:off x="4344840" y="6475320"/>
            <a:ext cx="527400" cy="362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ABB3B60D-8858-4A17-B392-CA1545E64193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Arial"/>
            </a:endParaRPr>
          </a:p>
        </p:txBody>
      </p:sp>
      <p:sp>
        <p:nvSpPr>
          <p:cNvPr id="142" name="CustomShape 4"/>
          <p:cNvSpPr/>
          <p:nvPr/>
        </p:nvSpPr>
        <p:spPr>
          <a:xfrm>
            <a:off x="685800" y="684360"/>
            <a:ext cx="7771320" cy="11595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/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Active attacks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143" name="CustomShape 5"/>
          <p:cNvSpPr/>
          <p:nvPr/>
        </p:nvSpPr>
        <p:spPr>
          <a:xfrm>
            <a:off x="685800" y="1981080"/>
            <a:ext cx="7771320" cy="4113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/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Ex.: Send control frame attacks</a:t>
            </a:r>
            <a:endParaRPr b="0" lang="en-US" sz="2400" spc="-1" strike="noStrike">
              <a:latin typeface="Arial"/>
            </a:endParaRPr>
          </a:p>
          <a:p>
            <a:pPr lvl="1" marL="432000" indent="-216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Send RTS frame to the target real MAC addr; it will respond if in range</a:t>
            </a:r>
            <a:endParaRPr b="0" lang="en-US" sz="2400" spc="-1" strike="noStrike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en-US" sz="2400" spc="-1" strike="noStrike">
              <a:latin typeface="Arial"/>
            </a:endParaRPr>
          </a:p>
        </p:txBody>
      </p:sp>
      <p:pic>
        <p:nvPicPr>
          <p:cNvPr id="144" name="" descr=""/>
          <p:cNvPicPr/>
          <p:nvPr/>
        </p:nvPicPr>
        <p:blipFill>
          <a:blip r:embed="rId1"/>
          <a:stretch/>
        </p:blipFill>
        <p:spPr>
          <a:xfrm>
            <a:off x="2651760" y="3213000"/>
            <a:ext cx="4206240" cy="31878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31" dur="indefinite" restart="never" nodeType="tmRoot">
          <p:childTnLst>
            <p:seq>
              <p:cTn id="3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CustomShape 1"/>
          <p:cNvSpPr/>
          <p:nvPr/>
        </p:nvSpPr>
        <p:spPr>
          <a:xfrm>
            <a:off x="714240" y="357120"/>
            <a:ext cx="2373840" cy="2718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July 2019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46" name="CustomShape 2"/>
          <p:cNvSpPr/>
          <p:nvPr/>
        </p:nvSpPr>
        <p:spPr>
          <a:xfrm>
            <a:off x="6286680" y="6475320"/>
            <a:ext cx="2254680" cy="180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Mathieu Cunche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147" name="CustomShape 3"/>
          <p:cNvSpPr/>
          <p:nvPr/>
        </p:nvSpPr>
        <p:spPr>
          <a:xfrm>
            <a:off x="4344840" y="6475320"/>
            <a:ext cx="527400" cy="362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93686963-46D7-44BA-B37D-9432FA47F8E9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Arial"/>
            </a:endParaRPr>
          </a:p>
        </p:txBody>
      </p:sp>
      <p:sp>
        <p:nvSpPr>
          <p:cNvPr id="148" name="CustomShape 4"/>
          <p:cNvSpPr/>
          <p:nvPr/>
        </p:nvSpPr>
        <p:spPr>
          <a:xfrm>
            <a:off x="685800" y="684360"/>
            <a:ext cx="7771320" cy="11595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/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Technical countermeasures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149" name="CustomShape 5"/>
          <p:cNvSpPr/>
          <p:nvPr/>
        </p:nvSpPr>
        <p:spPr>
          <a:xfrm>
            <a:off x="685800" y="1981080"/>
            <a:ext cx="7771320" cy="4113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/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Identifiers</a:t>
            </a:r>
            <a:endParaRPr b="0" lang="en-US" sz="2400" spc="-1" strike="noStrike">
              <a:latin typeface="Arial"/>
            </a:endParaRPr>
          </a:p>
          <a:p>
            <a:pPr lvl="2" marL="648000" indent="-216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Remove them or rotate them with device address</a:t>
            </a:r>
            <a:endParaRPr b="0" lang="en-US" sz="2400" spc="-1" strike="noStrike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Predictable fields</a:t>
            </a:r>
            <a:endParaRPr b="0" lang="en-US" sz="2400" spc="-1" strike="noStrike">
              <a:latin typeface="Arial"/>
            </a:endParaRPr>
          </a:p>
          <a:p>
            <a:pPr lvl="2" marL="648000" indent="-216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Reset to random value when rotating device address</a:t>
            </a:r>
            <a:endParaRPr b="0" lang="en-US" sz="2400" spc="-1" strike="noStrike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Content-based fingerprinting</a:t>
            </a:r>
            <a:endParaRPr b="0" lang="en-US" sz="2400" spc="-1" strike="noStrike">
              <a:latin typeface="Arial"/>
            </a:endParaRPr>
          </a:p>
          <a:p>
            <a:pPr lvl="2" marL="648000" indent="-216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Reduce content to bare minimum</a:t>
            </a:r>
            <a:endParaRPr b="0" lang="en-US" sz="2400" spc="-1" strike="noStrike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Timing-based fingerprinting</a:t>
            </a:r>
            <a:endParaRPr b="0" lang="en-US" sz="2400" spc="-1" strike="noStrike">
              <a:latin typeface="Arial"/>
            </a:endParaRPr>
          </a:p>
          <a:p>
            <a:pPr lvl="2" marL="648000" indent="-216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Introduce randomness in timings</a:t>
            </a:r>
            <a:endParaRPr b="0" lang="en-US" sz="2400" spc="-1" strike="noStrike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Replay attacks</a:t>
            </a:r>
            <a:endParaRPr b="0" lang="en-US" sz="2400" spc="-1" strike="noStrike">
              <a:latin typeface="Arial"/>
            </a:endParaRPr>
          </a:p>
          <a:p>
            <a:pPr lvl="2" marL="648000" indent="-216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Timestamps and authentication</a:t>
            </a:r>
            <a:endParaRPr b="0" lang="en-US" sz="2400" spc="-1" strike="noStrike">
              <a:latin typeface="Arial"/>
            </a:endParaRPr>
          </a:p>
        </p:txBody>
      </p:sp>
    </p:spTree>
  </p:cSld>
  <p:timing>
    <p:tnLst>
      <p:par>
        <p:cTn id="33" dur="indefinite" restart="never" nodeType="tmRoot">
          <p:childTnLst>
            <p:seq>
              <p:cTn id="3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CustomShape 1"/>
          <p:cNvSpPr/>
          <p:nvPr/>
        </p:nvSpPr>
        <p:spPr>
          <a:xfrm>
            <a:off x="714240" y="357120"/>
            <a:ext cx="2373840" cy="2718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July 2019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51" name="CustomShape 2"/>
          <p:cNvSpPr/>
          <p:nvPr/>
        </p:nvSpPr>
        <p:spPr>
          <a:xfrm>
            <a:off x="6286680" y="6475320"/>
            <a:ext cx="2254680" cy="180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Mathieu Cunche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152" name="CustomShape 3"/>
          <p:cNvSpPr/>
          <p:nvPr/>
        </p:nvSpPr>
        <p:spPr>
          <a:xfrm>
            <a:off x="4344840" y="6475320"/>
            <a:ext cx="527400" cy="362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EE3CF608-5090-4620-B4C9-E12D03485B49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Arial"/>
            </a:endParaRPr>
          </a:p>
        </p:txBody>
      </p:sp>
      <p:sp>
        <p:nvSpPr>
          <p:cNvPr id="153" name="CustomShape 4"/>
          <p:cNvSpPr/>
          <p:nvPr/>
        </p:nvSpPr>
        <p:spPr>
          <a:xfrm>
            <a:off x="685800" y="684360"/>
            <a:ext cx="7771320" cy="11595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/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Lessons learned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154" name="CustomShape 5"/>
          <p:cNvSpPr/>
          <p:nvPr/>
        </p:nvSpPr>
        <p:spPr>
          <a:xfrm>
            <a:off x="685800" y="1981080"/>
            <a:ext cx="7771320" cy="4113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/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Bugs: new mechanisms integrated in already complex systems</a:t>
            </a:r>
            <a:endParaRPr b="0" lang="en-US" sz="2400" spc="-1" strike="noStrike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Lack of specifications: no specification for address randomization in Wi-Fi</a:t>
            </a:r>
            <a:endParaRPr b="0" lang="en-US" sz="2400" spc="-1" strike="noStrike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Specifications: </a:t>
            </a:r>
            <a:endParaRPr b="0" lang="en-US" sz="2400" spc="-1" strike="noStrike">
              <a:latin typeface="Arial"/>
            </a:endParaRPr>
          </a:p>
          <a:p>
            <a:pPr lvl="2" marL="648000" indent="-216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Too much freedom given to vendors ? (Vendor specific fields)</a:t>
            </a:r>
            <a:endParaRPr b="0" lang="en-US" sz="2400" spc="-1" strike="noStrike">
              <a:latin typeface="Arial"/>
            </a:endParaRPr>
          </a:p>
          <a:p>
            <a:pPr lvl="2" marL="648000" indent="-216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Privacy is not always considered</a:t>
            </a:r>
            <a:endParaRPr b="0" lang="en-US" sz="2400" spc="-1" strike="noStrike">
              <a:latin typeface="Arial"/>
            </a:endParaRPr>
          </a:p>
          <a:p>
            <a:pPr lvl="2" marL="648000" indent="-216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Interactions with privacy and security researchers could be improved</a:t>
            </a:r>
            <a:endParaRPr b="0" lang="en-US" sz="2400" spc="-1" strike="noStrike">
              <a:latin typeface="Arial"/>
            </a:endParaRPr>
          </a:p>
          <a:p>
            <a:pPr lvl="2" marL="648000" indent="-216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b="0" lang="en-US" sz="2400" spc="-1" strike="noStrike">
              <a:latin typeface="Arial"/>
            </a:endParaRPr>
          </a:p>
        </p:txBody>
      </p:sp>
    </p:spTree>
  </p:cSld>
  <p:timing>
    <p:tnLst>
      <p:par>
        <p:cTn id="35" dur="indefinite" restart="never" nodeType="tmRoot">
          <p:childTnLst>
            <p:seq>
              <p:cTn id="3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CustomShape 1"/>
          <p:cNvSpPr/>
          <p:nvPr/>
        </p:nvSpPr>
        <p:spPr>
          <a:xfrm>
            <a:off x="714240" y="357120"/>
            <a:ext cx="2373840" cy="2718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July 2019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56" name="CustomShape 2"/>
          <p:cNvSpPr/>
          <p:nvPr/>
        </p:nvSpPr>
        <p:spPr>
          <a:xfrm>
            <a:off x="6286680" y="6475320"/>
            <a:ext cx="2254680" cy="180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Mathieu Cunche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157" name="CustomShape 3"/>
          <p:cNvSpPr/>
          <p:nvPr/>
        </p:nvSpPr>
        <p:spPr>
          <a:xfrm>
            <a:off x="4344840" y="6475320"/>
            <a:ext cx="527400" cy="362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74F69064-B6AF-40B0-A4D0-FBE812D2D98F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Arial"/>
            </a:endParaRPr>
          </a:p>
        </p:txBody>
      </p:sp>
      <p:sp>
        <p:nvSpPr>
          <p:cNvPr id="158" name="CustomShape 4"/>
          <p:cNvSpPr/>
          <p:nvPr/>
        </p:nvSpPr>
        <p:spPr>
          <a:xfrm>
            <a:off x="685800" y="684360"/>
            <a:ext cx="7771320" cy="11595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/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Manufacturer specific data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159" name="CustomShape 5"/>
          <p:cNvSpPr/>
          <p:nvPr/>
        </p:nvSpPr>
        <p:spPr>
          <a:xfrm>
            <a:off x="685800" y="1981080"/>
            <a:ext cx="7771320" cy="4113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/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Manufacturer/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Vendor 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Specific Data: 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fields dedicated 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to carry 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custom data</a:t>
            </a:r>
            <a:endParaRPr b="0" lang="en-US" sz="2400" spc="-1" strike="noStrike">
              <a:latin typeface="Arial"/>
            </a:endParaRPr>
          </a:p>
          <a:p>
            <a:pPr lvl="2" marL="648000" indent="-216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Available in 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BLE and Wi-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Fi</a:t>
            </a:r>
            <a:endParaRPr b="0" lang="en-US" sz="2400" spc="-1" strike="noStrike">
              <a:latin typeface="Arial"/>
            </a:endParaRPr>
          </a:p>
          <a:p>
            <a:pPr lvl="2" marL="648000" indent="-216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Up to 32 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bytes of data 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for custom 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applications</a:t>
            </a:r>
            <a:endParaRPr b="0" lang="en-US" sz="2400" spc="-1" strike="noStrike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Used to 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implement 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Proximity 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Protocols</a:t>
            </a:r>
            <a:endParaRPr b="0" lang="en-US" sz="2400" spc="-1" strike="noStrike">
              <a:latin typeface="Arial"/>
            </a:endParaRPr>
          </a:p>
          <a:p>
            <a:pPr lvl="2" marL="648000" indent="-216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Custom 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protocols for 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close range 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applications</a:t>
            </a:r>
            <a:endParaRPr b="0" lang="en-US" sz="2400" spc="-1" strike="noStrike">
              <a:latin typeface="Arial"/>
            </a:endParaRPr>
          </a:p>
          <a:p>
            <a:pPr lvl="2" marL="648000" indent="-216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Google 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Nearby, 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Apple 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Continuity, 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Microsoft 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CDP ...</a:t>
            </a:r>
            <a:endParaRPr b="0" lang="en-US" sz="2400" spc="-1" strike="noStrike">
              <a:latin typeface="Arial"/>
            </a:endParaRPr>
          </a:p>
          <a:p>
            <a:pPr lvl="2" marL="648000" indent="-216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Activity 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transfer, 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pairing, 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Instant 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Hotspot</a:t>
            </a:r>
            <a:endParaRPr b="0" lang="en-US" sz="2400" spc="-1" strike="noStrike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No 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specification/re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striction on 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their content</a:t>
            </a:r>
            <a:endParaRPr b="0" lang="en-US" sz="2400" spc="-1" strike="noStrike">
              <a:latin typeface="Arial"/>
            </a:endParaRPr>
          </a:p>
          <a:p>
            <a:pPr lvl="2" marL="648000" indent="-216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Source of 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major 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privacy and 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security 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issues in 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BLE</a:t>
            </a:r>
            <a:endParaRPr b="0" lang="en-US" sz="2400" spc="-1" strike="noStrike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endParaRPr b="0" lang="en-US" sz="2400" spc="-1" strike="noStrike">
              <a:latin typeface="Arial"/>
            </a:endParaRPr>
          </a:p>
        </p:txBody>
      </p:sp>
    </p:spTree>
  </p:cSld>
  <p:timing>
    <p:tnLst>
      <p:par>
        <p:cTn id="37" dur="indefinite" restart="never" nodeType="tmRoot">
          <p:childTnLst>
            <p:seq>
              <p:cTn id="3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CustomShape 1"/>
          <p:cNvSpPr/>
          <p:nvPr/>
        </p:nvSpPr>
        <p:spPr>
          <a:xfrm>
            <a:off x="696960" y="333360"/>
            <a:ext cx="2588040" cy="2718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July 2019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56" name="CustomShape 2"/>
          <p:cNvSpPr/>
          <p:nvPr/>
        </p:nvSpPr>
        <p:spPr>
          <a:xfrm>
            <a:off x="5500800" y="6475320"/>
            <a:ext cx="3040560" cy="180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Mathieu Cunche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57" name="CustomShape 3"/>
          <p:cNvSpPr/>
          <p:nvPr/>
        </p:nvSpPr>
        <p:spPr>
          <a:xfrm>
            <a:off x="4344840" y="6475320"/>
            <a:ext cx="527400" cy="362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060A89F7-A31F-4BF1-A0BC-8719258A78CE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Arial"/>
            </a:endParaRPr>
          </a:p>
        </p:txBody>
      </p:sp>
      <p:sp>
        <p:nvSpPr>
          <p:cNvPr id="58" name="CustomShape 4"/>
          <p:cNvSpPr/>
          <p:nvPr/>
        </p:nvSpPr>
        <p:spPr>
          <a:xfrm>
            <a:off x="685800" y="685800"/>
            <a:ext cx="7771320" cy="10656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/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Abstract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59" name="CustomShape 5"/>
          <p:cNvSpPr/>
          <p:nvPr/>
        </p:nvSpPr>
        <p:spPr>
          <a:xfrm>
            <a:off x="685800" y="1981080"/>
            <a:ext cx="7771320" cy="4113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/>
          <a:p>
            <a:pPr marL="343080" indent="-342000">
              <a:lnSpc>
                <a:spcPct val="100000"/>
              </a:lnSpc>
              <a:spcBef>
                <a:spcPts val="601"/>
              </a:spcBef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Address randomization has been adopted by vendors as a technique to protect users against passive tracking.  This anti-tracking mechanism can be undermine by some elements of transmitted frames. Those issues should be carefully considered by developers. </a:t>
            </a:r>
            <a:endParaRPr b="0" lang="en-US" sz="2400" spc="-1" strike="noStrike">
              <a:latin typeface="Arial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CustomShape 1"/>
          <p:cNvSpPr/>
          <p:nvPr/>
        </p:nvSpPr>
        <p:spPr>
          <a:xfrm>
            <a:off x="714240" y="357120"/>
            <a:ext cx="2373840" cy="2718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July 2019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61" name="CustomShape 2"/>
          <p:cNvSpPr/>
          <p:nvPr/>
        </p:nvSpPr>
        <p:spPr>
          <a:xfrm>
            <a:off x="6286680" y="6475320"/>
            <a:ext cx="2254680" cy="180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Mathieu Cunche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162" name="CustomShape 3"/>
          <p:cNvSpPr/>
          <p:nvPr/>
        </p:nvSpPr>
        <p:spPr>
          <a:xfrm>
            <a:off x="4344840" y="6475320"/>
            <a:ext cx="527400" cy="362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F7F3F3B5-41CC-4CCC-B531-D80140F3991C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Arial"/>
            </a:endParaRPr>
          </a:p>
        </p:txBody>
      </p:sp>
      <p:sp>
        <p:nvSpPr>
          <p:cNvPr id="163" name="CustomShape 4"/>
          <p:cNvSpPr/>
          <p:nvPr/>
        </p:nvSpPr>
        <p:spPr>
          <a:xfrm>
            <a:off x="685800" y="684360"/>
            <a:ext cx="7771320" cy="11595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/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Manufacture</a:t>
            </a: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r specific </a:t>
            </a: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data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164" name="CustomShape 5"/>
          <p:cNvSpPr/>
          <p:nvPr/>
        </p:nvSpPr>
        <p:spPr>
          <a:xfrm>
            <a:off x="685800" y="1981080"/>
            <a:ext cx="7771320" cy="4113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/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Manufacturer/Vendor Specific Data: fields dedicated to carry custom data</a:t>
            </a:r>
            <a:endParaRPr b="0" lang="en-US" sz="2400" spc="-1" strike="noStrike">
              <a:latin typeface="Arial"/>
            </a:endParaRPr>
          </a:p>
          <a:p>
            <a:pPr lvl="2" marL="648000" indent="-216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Available in BLE and Wi-Fi</a:t>
            </a:r>
            <a:endParaRPr b="0" lang="en-US" sz="2400" spc="-1" strike="noStrike">
              <a:latin typeface="Arial"/>
            </a:endParaRPr>
          </a:p>
          <a:p>
            <a:pPr lvl="2" marL="648000" indent="-216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Up to 32 bytes of data for custom applications</a:t>
            </a:r>
            <a:endParaRPr b="0" lang="en-US" sz="2400" spc="-1" strike="noStrike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Used to implement Proximity Protocols</a:t>
            </a:r>
            <a:endParaRPr b="0" lang="en-US" sz="2400" spc="-1" strike="noStrike">
              <a:latin typeface="Arial"/>
            </a:endParaRPr>
          </a:p>
          <a:p>
            <a:pPr lvl="2" marL="648000" indent="-216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Custom protocols for close range applications</a:t>
            </a:r>
            <a:endParaRPr b="0" lang="en-US" sz="2400" spc="-1" strike="noStrike">
              <a:latin typeface="Arial"/>
            </a:endParaRPr>
          </a:p>
          <a:p>
            <a:pPr lvl="2" marL="648000" indent="-216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Google Nearby, Apple Continuity, Microsoft CDP ...</a:t>
            </a:r>
            <a:endParaRPr b="0" lang="en-US" sz="2400" spc="-1" strike="noStrike">
              <a:latin typeface="Arial"/>
            </a:endParaRPr>
          </a:p>
          <a:p>
            <a:pPr lvl="2" marL="648000" indent="-216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Activity transfer, pairing, Instant Hotspot</a:t>
            </a:r>
            <a:endParaRPr b="0" lang="en-US" sz="2400" spc="-1" strike="noStrike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No specification/restriction on their content</a:t>
            </a:r>
            <a:endParaRPr b="0" lang="en-US" sz="2400" spc="-1" strike="noStrike">
              <a:latin typeface="Arial"/>
            </a:endParaRPr>
          </a:p>
          <a:p>
            <a:pPr lvl="2" marL="648000" indent="-216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Source of major privacy and security issues in BLE</a:t>
            </a:r>
            <a:endParaRPr b="0" lang="en-US" sz="2400" spc="-1" strike="noStrike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endParaRPr b="0" lang="en-US" sz="2400" spc="-1" strike="noStrike">
              <a:latin typeface="Arial"/>
            </a:endParaRPr>
          </a:p>
        </p:txBody>
      </p:sp>
    </p:spTree>
  </p:cSld>
  <p:timing>
    <p:tnLst>
      <p:par>
        <p:cTn id="39" dur="indefinite" restart="never" nodeType="tmRoot">
          <p:childTnLst>
            <p:seq>
              <p:cTn id="4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1"/>
          <p:cNvSpPr/>
          <p:nvPr/>
        </p:nvSpPr>
        <p:spPr>
          <a:xfrm>
            <a:off x="714240" y="357120"/>
            <a:ext cx="2373840" cy="2718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July 2019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66" name="CustomShape 2"/>
          <p:cNvSpPr/>
          <p:nvPr/>
        </p:nvSpPr>
        <p:spPr>
          <a:xfrm>
            <a:off x="6286680" y="6475320"/>
            <a:ext cx="2254680" cy="180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Mathieu Cunche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167" name="CustomShape 3"/>
          <p:cNvSpPr/>
          <p:nvPr/>
        </p:nvSpPr>
        <p:spPr>
          <a:xfrm>
            <a:off x="4344840" y="6475320"/>
            <a:ext cx="527400" cy="362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9368C11B-AE5A-4954-BE28-085E1B981F13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Arial"/>
            </a:endParaRPr>
          </a:p>
        </p:txBody>
      </p:sp>
      <p:sp>
        <p:nvSpPr>
          <p:cNvPr id="168" name="CustomShape 4"/>
          <p:cNvSpPr/>
          <p:nvPr/>
        </p:nvSpPr>
        <p:spPr>
          <a:xfrm>
            <a:off x="685800" y="684360"/>
            <a:ext cx="7771320" cy="11595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/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Conclusion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169" name="CustomShape 5"/>
          <p:cNvSpPr/>
          <p:nvPr/>
        </p:nvSpPr>
        <p:spPr>
          <a:xfrm>
            <a:off x="685800" y="1981080"/>
            <a:ext cx="7771320" cy="4113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/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US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Address </a:t>
            </a:r>
            <a:r>
              <a:rPr b="1" lang="en-US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Randomization is </a:t>
            </a:r>
            <a:r>
              <a:rPr b="1" lang="en-US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hard</a:t>
            </a:r>
            <a:endParaRPr b="0" lang="en-US" sz="2000" spc="-1" strike="noStrike">
              <a:latin typeface="Arial"/>
            </a:endParaRPr>
          </a:p>
          <a:p>
            <a:pPr lvl="2" marL="648000" indent="-216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US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Complex </a:t>
            </a:r>
            <a:r>
              <a:rPr b="1" lang="en-US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protocols and a </a:t>
            </a:r>
            <a:r>
              <a:rPr b="1" lang="en-US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lot of freedom </a:t>
            </a:r>
            <a:r>
              <a:rPr b="1" lang="en-US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left to vendors</a:t>
            </a:r>
            <a:endParaRPr b="0" lang="en-US" sz="2000" spc="-1" strike="noStrike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US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Wireless </a:t>
            </a:r>
            <a:r>
              <a:rPr b="1" lang="en-US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networks are </a:t>
            </a:r>
            <a:r>
              <a:rPr b="1" lang="en-US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affected by other </a:t>
            </a:r>
            <a:r>
              <a:rPr b="1" lang="en-US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privacy issues</a:t>
            </a:r>
            <a:endParaRPr b="0" lang="en-US" sz="2000" spc="-1" strike="noStrike">
              <a:latin typeface="Arial"/>
            </a:endParaRPr>
          </a:p>
          <a:p>
            <a:pPr lvl="2" marL="648000" indent="-216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US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Activity </a:t>
            </a:r>
            <a:r>
              <a:rPr b="1" lang="en-US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inference, </a:t>
            </a:r>
            <a:r>
              <a:rPr b="1" lang="en-US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inventory </a:t>
            </a:r>
            <a:r>
              <a:rPr b="1" lang="en-US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attacks, leaks </a:t>
            </a:r>
            <a:r>
              <a:rPr b="1" lang="en-US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of private </a:t>
            </a:r>
            <a:r>
              <a:rPr b="1" lang="en-US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data ...</a:t>
            </a:r>
            <a:endParaRPr b="0" lang="en-US" sz="2000" spc="-1" strike="noStrike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US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Issues that are </a:t>
            </a:r>
            <a:r>
              <a:rPr b="1" lang="en-US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likely to grow …</a:t>
            </a:r>
            <a:endParaRPr b="0" lang="en-US" sz="2000" spc="-1" strike="noStrike">
              <a:latin typeface="Arial"/>
            </a:endParaRPr>
          </a:p>
          <a:p>
            <a:pPr lvl="2" marL="648000" indent="-216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US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Growing </a:t>
            </a:r>
            <a:r>
              <a:rPr b="1" lang="en-US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number of </a:t>
            </a:r>
            <a:r>
              <a:rPr b="1" lang="en-US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connected </a:t>
            </a:r>
            <a:r>
              <a:rPr b="1" lang="en-US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objects using </a:t>
            </a:r>
            <a:r>
              <a:rPr b="1" lang="en-US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wireless </a:t>
            </a:r>
            <a:r>
              <a:rPr b="1" lang="en-US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communication</a:t>
            </a:r>
            <a:r>
              <a:rPr b="1" lang="en-US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s (IoT, </a:t>
            </a:r>
            <a:r>
              <a:rPr b="1" lang="en-US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wearables …)</a:t>
            </a:r>
            <a:endParaRPr b="0" lang="en-US" sz="2000" spc="-1" strike="noStrike">
              <a:latin typeface="Arial"/>
            </a:endParaRPr>
          </a:p>
          <a:p>
            <a:pPr lvl="2" marL="648000" indent="-216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US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Growing </a:t>
            </a:r>
            <a:r>
              <a:rPr b="1" lang="en-US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number of the </a:t>
            </a:r>
            <a:r>
              <a:rPr b="1" lang="en-US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applications </a:t>
            </a:r>
            <a:r>
              <a:rPr b="1" lang="en-US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and use cases </a:t>
            </a:r>
            <a:r>
              <a:rPr b="1" lang="en-US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(smarthome, </a:t>
            </a:r>
            <a:r>
              <a:rPr b="1" lang="en-US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health, V2X, </a:t>
            </a:r>
            <a:r>
              <a:rPr b="1" lang="en-US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…)</a:t>
            </a:r>
            <a:endParaRPr b="0" lang="en-US" sz="2000" spc="-1" strike="noStrike">
              <a:latin typeface="Arial"/>
            </a:endParaRPr>
          </a:p>
          <a:p>
            <a:pPr lvl="2" marL="648000" indent="-216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US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Growing </a:t>
            </a:r>
            <a:r>
              <a:rPr b="1" lang="en-US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number of </a:t>
            </a:r>
            <a:r>
              <a:rPr b="1" lang="en-US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number of </a:t>
            </a:r>
            <a:r>
              <a:rPr b="1" lang="en-US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standards and </a:t>
            </a:r>
            <a:r>
              <a:rPr b="1" lang="en-US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protocols </a:t>
            </a:r>
            <a:r>
              <a:rPr b="1" lang="en-US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(LPWAN, </a:t>
            </a:r>
            <a:r>
              <a:rPr b="1" lang="en-US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802.11p, Z-</a:t>
            </a:r>
            <a:r>
              <a:rPr b="1" lang="en-US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Wave, Zigbee, </a:t>
            </a:r>
            <a:r>
              <a:rPr b="1" lang="en-US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LPD433 ...) </a:t>
            </a:r>
            <a:endParaRPr b="0" lang="en-US" sz="2000" spc="-1" strike="noStrike">
              <a:latin typeface="Arial"/>
            </a:endParaRPr>
          </a:p>
        </p:txBody>
      </p:sp>
    </p:spTree>
  </p:cSld>
  <p:timing>
    <p:tnLst>
      <p:par>
        <p:cTn id="41" dur="indefinite" restart="never" nodeType="tmRoot">
          <p:childTnLst>
            <p:seq>
              <p:cTn id="4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CustomShape 1"/>
          <p:cNvSpPr/>
          <p:nvPr/>
        </p:nvSpPr>
        <p:spPr>
          <a:xfrm>
            <a:off x="714240" y="357120"/>
            <a:ext cx="2373840" cy="2718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July 2019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71" name="CustomShape 2"/>
          <p:cNvSpPr/>
          <p:nvPr/>
        </p:nvSpPr>
        <p:spPr>
          <a:xfrm>
            <a:off x="6215040" y="6475320"/>
            <a:ext cx="2326320" cy="180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Mathieu Cunche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172" name="CustomShape 3"/>
          <p:cNvSpPr/>
          <p:nvPr/>
        </p:nvSpPr>
        <p:spPr>
          <a:xfrm>
            <a:off x="4344840" y="6475320"/>
            <a:ext cx="527400" cy="362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C40B5164-BA69-4F4A-B430-C3CC69A017C9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Arial"/>
            </a:endParaRPr>
          </a:p>
        </p:txBody>
      </p:sp>
      <p:sp>
        <p:nvSpPr>
          <p:cNvPr id="173" name="CustomShape 4"/>
          <p:cNvSpPr/>
          <p:nvPr/>
        </p:nvSpPr>
        <p:spPr>
          <a:xfrm>
            <a:off x="685800" y="685800"/>
            <a:ext cx="7771320" cy="10656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/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References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174" name="CustomShape 5"/>
          <p:cNvSpPr/>
          <p:nvPr/>
        </p:nvSpPr>
        <p:spPr>
          <a:xfrm>
            <a:off x="685800" y="1981080"/>
            <a:ext cx="7771320" cy="42073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/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●"/>
            </a:pPr>
            <a:r>
              <a:rPr b="1" lang="en-US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Julien Freudiger. “How talkative is your mobile device?: an experimental study of Wi-Fi probe requests”. In: Proceedings of the 8th ACM Conference on Security &amp; Privacy in Wireless and Mobile Networks. ACM, 2015, p. 8</a:t>
            </a:r>
            <a:endParaRPr b="0" lang="en-US" sz="1600" spc="-1" strike="noStrike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●"/>
            </a:pPr>
            <a:r>
              <a:rPr b="1" lang="en-US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Mathy Vanhoef et al. “Why MAC Address Randomization is Not Enough: An Analysis of Wi-Fi Network Discovery Mechanisms”. In: Proceedings of the 11th ACM on Asia Conference on Computer and Communications Security. ASIA CCS ’16. New York, NY, USA: ACM, 2016, pp. 413–424. isbn: 978-1-4503-4233-9. </a:t>
            </a:r>
            <a:endParaRPr b="0" lang="en-US" sz="1600" spc="-1" strike="noStrike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●"/>
            </a:pPr>
            <a:r>
              <a:rPr b="1" lang="en-US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Jeremy Martin, Travis Mayberry, et al. “A Study of MAC Address Randomization in Mobile Devices and When it Fails”. In: Proceedings on Privacy Enhancing Technologies (Mar. 2017), pp. 268–286. (Visited on 03/10/2017)</a:t>
            </a:r>
            <a:endParaRPr b="0" lang="en-US" sz="1600" spc="-1" strike="noStrike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●"/>
            </a:pPr>
            <a:r>
              <a:rPr b="1" lang="en-US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“</a:t>
            </a:r>
            <a:r>
              <a:rPr b="1" lang="en-US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Saving Private Addresses: An Analysis of Privacy Issues in the Bluetooth-Low-Energy Advertising Mechanism”. In: (2019). Under review and embargo due to responsible disclosure</a:t>
            </a:r>
            <a:endParaRPr b="0" lang="en-US" sz="1600" spc="-1" strike="noStrike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●"/>
            </a:pPr>
            <a:r>
              <a:rPr b="1" lang="en-US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Jeremy Martin, Douglas Alpuche, et al. “Handoff All Your Privacy: A Review of Apple’s Bluetooth Low Energy Implementation”. In:arXiv:1904.10600 [cs] (Apr. 2019). arXiv: 1904.10600. url: http://arxiv.org/abs/1904.10600</a:t>
            </a:r>
            <a:endParaRPr b="0" lang="en-US" sz="1600" spc="-1" strike="noStrike">
              <a:latin typeface="Arial"/>
            </a:endParaRPr>
          </a:p>
        </p:txBody>
      </p:sp>
    </p:spTree>
  </p:cSld>
  <p:timing>
    <p:tnLst>
      <p:par>
        <p:cTn id="43" dur="indefinite" restart="never" nodeType="tmRoot">
          <p:childTnLst>
            <p:seq>
              <p:cTn id="4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CustomShape 1"/>
          <p:cNvSpPr/>
          <p:nvPr/>
        </p:nvSpPr>
        <p:spPr>
          <a:xfrm>
            <a:off x="714240" y="357120"/>
            <a:ext cx="2373840" cy="2718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July 2019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61" name="CustomShape 2"/>
          <p:cNvSpPr/>
          <p:nvPr/>
        </p:nvSpPr>
        <p:spPr>
          <a:xfrm>
            <a:off x="6286680" y="6475320"/>
            <a:ext cx="2254680" cy="180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Mathieu Cunche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62" name="CustomShape 3"/>
          <p:cNvSpPr/>
          <p:nvPr/>
        </p:nvSpPr>
        <p:spPr>
          <a:xfrm>
            <a:off x="4344840" y="6475320"/>
            <a:ext cx="527400" cy="362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B6900CDD-3649-4946-9706-1635E47A5D64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Arial"/>
            </a:endParaRPr>
          </a:p>
        </p:txBody>
      </p:sp>
      <p:sp>
        <p:nvSpPr>
          <p:cNvPr id="63" name="CustomShape 4"/>
          <p:cNvSpPr/>
          <p:nvPr/>
        </p:nvSpPr>
        <p:spPr>
          <a:xfrm>
            <a:off x="685800" y="684360"/>
            <a:ext cx="7771320" cy="11595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/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Tracking people using radio signals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64" name="CustomShape 5"/>
          <p:cNvSpPr/>
          <p:nvPr/>
        </p:nvSpPr>
        <p:spPr>
          <a:xfrm>
            <a:off x="685800" y="1981080"/>
            <a:ext cx="7771320" cy="4113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/>
          <a:p>
            <a:pPr>
              <a:lnSpc>
                <a:spcPct val="100000"/>
              </a:lnSpc>
              <a:spcBef>
                <a:spcPts val="601"/>
              </a:spcBef>
            </a:pPr>
            <a:endParaRPr b="0" lang="en-US" sz="1800" spc="-1" strike="noStrike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Set of sensors capturing identifiers found in frames</a:t>
            </a:r>
            <a:endParaRPr b="0" lang="en-US" sz="2400" spc="-1" strike="noStrike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User detection and tracking</a:t>
            </a:r>
            <a:endParaRPr b="0" lang="en-US" sz="2400" spc="-1" strike="noStrike">
              <a:latin typeface="Arial"/>
            </a:endParaRPr>
          </a:p>
        </p:txBody>
      </p:sp>
      <p:pic>
        <p:nvPicPr>
          <p:cNvPr id="65" name="" descr=""/>
          <p:cNvPicPr/>
          <p:nvPr/>
        </p:nvPicPr>
        <p:blipFill>
          <a:blip r:embed="rId1"/>
          <a:stretch/>
        </p:blipFill>
        <p:spPr>
          <a:xfrm>
            <a:off x="1226160" y="3444120"/>
            <a:ext cx="6271560" cy="286488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5" dur="indefinite" restart="never" nodeType="tmRoot">
          <p:childTnLst>
            <p:seq>
              <p:cTn id="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CustomShape 1"/>
          <p:cNvSpPr/>
          <p:nvPr/>
        </p:nvSpPr>
        <p:spPr>
          <a:xfrm>
            <a:off x="714240" y="357120"/>
            <a:ext cx="2373840" cy="2718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July 2019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67" name="CustomShape 2"/>
          <p:cNvSpPr/>
          <p:nvPr/>
        </p:nvSpPr>
        <p:spPr>
          <a:xfrm>
            <a:off x="6286680" y="6475320"/>
            <a:ext cx="2254680" cy="180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Mathieu Cunche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68" name="CustomShape 3"/>
          <p:cNvSpPr/>
          <p:nvPr/>
        </p:nvSpPr>
        <p:spPr>
          <a:xfrm>
            <a:off x="4344840" y="6475320"/>
            <a:ext cx="527400" cy="362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4113097A-B123-41A1-BC9A-CD17736D3279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Arial"/>
            </a:endParaRPr>
          </a:p>
        </p:txBody>
      </p:sp>
      <p:sp>
        <p:nvSpPr>
          <p:cNvPr id="69" name="CustomShape 4"/>
          <p:cNvSpPr/>
          <p:nvPr/>
        </p:nvSpPr>
        <p:spPr>
          <a:xfrm>
            <a:off x="685800" y="684360"/>
            <a:ext cx="7771320" cy="11595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/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Discovery protocols in wireless networks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70" name="CustomShape 5"/>
          <p:cNvSpPr/>
          <p:nvPr/>
        </p:nvSpPr>
        <p:spPr>
          <a:xfrm>
            <a:off x="685800" y="1981080"/>
            <a:ext cx="7771320" cy="4113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/>
          <a:p>
            <a:pPr>
              <a:lnSpc>
                <a:spcPct val="100000"/>
              </a:lnSpc>
              <a:spcBef>
                <a:spcPts val="601"/>
              </a:spcBef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Discovery frames: probe requests / advertising packets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en-US" sz="2400" spc="-1" strike="noStrike">
              <a:latin typeface="Arial"/>
            </a:endParaRPr>
          </a:p>
        </p:txBody>
      </p:sp>
      <p:pic>
        <p:nvPicPr>
          <p:cNvPr id="71" name="" descr=""/>
          <p:cNvPicPr/>
          <p:nvPr/>
        </p:nvPicPr>
        <p:blipFill>
          <a:blip r:embed="rId1"/>
          <a:stretch/>
        </p:blipFill>
        <p:spPr>
          <a:xfrm>
            <a:off x="1282320" y="3566160"/>
            <a:ext cx="3289320" cy="914040"/>
          </a:xfrm>
          <a:prstGeom prst="rect">
            <a:avLst/>
          </a:prstGeom>
          <a:ln>
            <a:noFill/>
          </a:ln>
        </p:spPr>
      </p:pic>
      <p:pic>
        <p:nvPicPr>
          <p:cNvPr id="72" name="" descr=""/>
          <p:cNvPicPr/>
          <p:nvPr/>
        </p:nvPicPr>
        <p:blipFill>
          <a:blip r:embed="rId2"/>
          <a:stretch/>
        </p:blipFill>
        <p:spPr>
          <a:xfrm>
            <a:off x="4937760" y="3474720"/>
            <a:ext cx="2780640" cy="9072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7" dur="indefinite" restart="never" nodeType="tmRoot">
          <p:childTnLst>
            <p:seq>
              <p:cTn id="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CustomShape 1"/>
          <p:cNvSpPr/>
          <p:nvPr/>
        </p:nvSpPr>
        <p:spPr>
          <a:xfrm>
            <a:off x="714240" y="357120"/>
            <a:ext cx="2373840" cy="2718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July 2019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74" name="CustomShape 2"/>
          <p:cNvSpPr/>
          <p:nvPr/>
        </p:nvSpPr>
        <p:spPr>
          <a:xfrm>
            <a:off x="6286680" y="6475320"/>
            <a:ext cx="2254680" cy="180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Mathieu Cunche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75" name="CustomShape 3"/>
          <p:cNvSpPr/>
          <p:nvPr/>
        </p:nvSpPr>
        <p:spPr>
          <a:xfrm>
            <a:off x="4344840" y="6475320"/>
            <a:ext cx="527400" cy="362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6A037335-FBC4-4F43-B1E0-3A1E22C1FBE4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Arial"/>
            </a:endParaRPr>
          </a:p>
        </p:txBody>
      </p:sp>
      <p:sp>
        <p:nvSpPr>
          <p:cNvPr id="76" name="CustomShape 4"/>
          <p:cNvSpPr/>
          <p:nvPr/>
        </p:nvSpPr>
        <p:spPr>
          <a:xfrm>
            <a:off x="685800" y="684360"/>
            <a:ext cx="7771320" cy="11595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/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Address randomization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77" name="CustomShape 5"/>
          <p:cNvSpPr/>
          <p:nvPr/>
        </p:nvSpPr>
        <p:spPr>
          <a:xfrm>
            <a:off x="685800" y="1981080"/>
            <a:ext cx="7771320" cy="4113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/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Adoption of address randomization</a:t>
            </a:r>
            <a:endParaRPr b="0" lang="en-US" sz="2400" spc="-1" strike="noStrike">
              <a:latin typeface="Arial"/>
            </a:endParaRPr>
          </a:p>
          <a:p>
            <a:pPr lvl="2" marL="648000" indent="-21564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Random WiFi addresses implemented in major systems (iOS, Android, Windows, GNU/Linux)</a:t>
            </a:r>
            <a:endParaRPr b="0" lang="en-US" sz="2400" spc="-1" strike="noStrike">
              <a:latin typeface="Arial"/>
            </a:endParaRPr>
          </a:p>
          <a:p>
            <a:pPr lvl="2" marL="648000" indent="-21564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Random BLE addresses since version 4.2 of Bluetooth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en-US" sz="2400" spc="-1" strike="noStrike">
              <a:latin typeface="Arial"/>
            </a:endParaRPr>
          </a:p>
        </p:txBody>
      </p:sp>
      <p:pic>
        <p:nvPicPr>
          <p:cNvPr id="78" name="" descr=""/>
          <p:cNvPicPr/>
          <p:nvPr/>
        </p:nvPicPr>
        <p:blipFill>
          <a:blip r:embed="rId1"/>
          <a:stretch/>
        </p:blipFill>
        <p:spPr>
          <a:xfrm>
            <a:off x="2377440" y="4023360"/>
            <a:ext cx="4134240" cy="225468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9" dur="indefinite" restart="never" nodeType="tmRoot">
          <p:childTnLst>
            <p:seq>
              <p:cTn id="1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CustomShape 1"/>
          <p:cNvSpPr/>
          <p:nvPr/>
        </p:nvSpPr>
        <p:spPr>
          <a:xfrm>
            <a:off x="714240" y="357120"/>
            <a:ext cx="2373840" cy="2718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July 2019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80" name="CustomShape 2"/>
          <p:cNvSpPr/>
          <p:nvPr/>
        </p:nvSpPr>
        <p:spPr>
          <a:xfrm>
            <a:off x="6286680" y="6475320"/>
            <a:ext cx="2254680" cy="180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Mathieu Cunche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81" name="CustomShape 3"/>
          <p:cNvSpPr/>
          <p:nvPr/>
        </p:nvSpPr>
        <p:spPr>
          <a:xfrm>
            <a:off x="4344840" y="6475320"/>
            <a:ext cx="527400" cy="362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117D51CF-173A-47A9-8F09-9141ED8E3A7D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Arial"/>
            </a:endParaRPr>
          </a:p>
        </p:txBody>
      </p:sp>
      <p:sp>
        <p:nvSpPr>
          <p:cNvPr id="82" name="CustomShape 4"/>
          <p:cNvSpPr/>
          <p:nvPr/>
        </p:nvSpPr>
        <p:spPr>
          <a:xfrm>
            <a:off x="685800" y="684360"/>
            <a:ext cx="7771320" cy="11595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/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Model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83" name="CustomShape 5"/>
          <p:cNvSpPr/>
          <p:nvPr/>
        </p:nvSpPr>
        <p:spPr>
          <a:xfrm>
            <a:off x="685800" y="1981080"/>
            <a:ext cx="7771320" cy="4113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/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Attacker model:</a:t>
            </a:r>
            <a:endParaRPr b="0" lang="en-US" sz="2400" spc="-1" strike="noStrike">
              <a:latin typeface="Arial"/>
            </a:endParaRPr>
          </a:p>
          <a:p>
            <a:pPr lvl="1" marL="432000" indent="-21564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Capabilities: Monitor the wireless channel(s)</a:t>
            </a:r>
            <a:endParaRPr b="0" lang="en-US" sz="2400" spc="-1" strike="noStrike">
              <a:latin typeface="Arial"/>
            </a:endParaRPr>
          </a:p>
          <a:p>
            <a:pPr lvl="1" marL="432000" indent="-21564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Objective: track a device over time by linking frames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en-US" sz="2400" spc="-1" strike="noStrike">
              <a:latin typeface="Arial"/>
            </a:endParaRPr>
          </a:p>
        </p:txBody>
      </p:sp>
      <p:pic>
        <p:nvPicPr>
          <p:cNvPr id="84" name="" descr=""/>
          <p:cNvPicPr/>
          <p:nvPr/>
        </p:nvPicPr>
        <p:blipFill>
          <a:blip r:embed="rId1"/>
          <a:stretch/>
        </p:blipFill>
        <p:spPr>
          <a:xfrm>
            <a:off x="640080" y="3655440"/>
            <a:ext cx="7486920" cy="21049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1" dur="indefinite" restart="never" nodeType="tmRoot">
          <p:childTnLst>
            <p:seq>
              <p:cTn id="1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ustomShape 1"/>
          <p:cNvSpPr/>
          <p:nvPr/>
        </p:nvSpPr>
        <p:spPr>
          <a:xfrm>
            <a:off x="714240" y="357120"/>
            <a:ext cx="2373840" cy="2718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July 2019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86" name="CustomShape 2"/>
          <p:cNvSpPr/>
          <p:nvPr/>
        </p:nvSpPr>
        <p:spPr>
          <a:xfrm>
            <a:off x="6286680" y="6475320"/>
            <a:ext cx="2254680" cy="180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Mathieu Cunche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87" name="CustomShape 3"/>
          <p:cNvSpPr/>
          <p:nvPr/>
        </p:nvSpPr>
        <p:spPr>
          <a:xfrm>
            <a:off x="4344840" y="6475320"/>
            <a:ext cx="527400" cy="362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703AF554-0E8F-4DE9-9844-351CCA003027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Arial"/>
            </a:endParaRPr>
          </a:p>
        </p:txBody>
      </p:sp>
      <p:sp>
        <p:nvSpPr>
          <p:cNvPr id="88" name="CustomShape 4"/>
          <p:cNvSpPr/>
          <p:nvPr/>
        </p:nvSpPr>
        <p:spPr>
          <a:xfrm>
            <a:off x="685800" y="684360"/>
            <a:ext cx="7771320" cy="11595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/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Secondary Stable Identifiers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89" name="CustomShape 5"/>
          <p:cNvSpPr/>
          <p:nvPr/>
        </p:nvSpPr>
        <p:spPr>
          <a:xfrm>
            <a:off x="685800" y="1981080"/>
            <a:ext cx="7771320" cy="4113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/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Secondary stable identifiers: several byte-long fields whose value is constant across frames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en-US" sz="2400" spc="-1" strike="noStrike">
              <a:latin typeface="Arial"/>
            </a:endParaRPr>
          </a:p>
        </p:txBody>
      </p:sp>
      <p:pic>
        <p:nvPicPr>
          <p:cNvPr id="90" name="" descr=""/>
          <p:cNvPicPr/>
          <p:nvPr/>
        </p:nvPicPr>
        <p:blipFill>
          <a:blip r:embed="rId1"/>
          <a:stretch/>
        </p:blipFill>
        <p:spPr>
          <a:xfrm>
            <a:off x="1554480" y="3353040"/>
            <a:ext cx="5491800" cy="10357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3" dur="indefinite" restart="never" nodeType="tmRoot">
          <p:childTnLst>
            <p:seq>
              <p:cTn id="1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CustomShape 1"/>
          <p:cNvSpPr/>
          <p:nvPr/>
        </p:nvSpPr>
        <p:spPr>
          <a:xfrm>
            <a:off x="714240" y="357120"/>
            <a:ext cx="2373840" cy="2718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July 2019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92" name="CustomShape 2"/>
          <p:cNvSpPr/>
          <p:nvPr/>
        </p:nvSpPr>
        <p:spPr>
          <a:xfrm>
            <a:off x="6286680" y="6475320"/>
            <a:ext cx="2254680" cy="180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Mathieu Cunche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93" name="CustomShape 3"/>
          <p:cNvSpPr/>
          <p:nvPr/>
        </p:nvSpPr>
        <p:spPr>
          <a:xfrm>
            <a:off x="4344840" y="6475320"/>
            <a:ext cx="527400" cy="362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294915C0-F820-47DB-A5A9-38E466D0EA37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Arial"/>
            </a:endParaRPr>
          </a:p>
        </p:txBody>
      </p:sp>
      <p:sp>
        <p:nvSpPr>
          <p:cNvPr id="94" name="CustomShape 4"/>
          <p:cNvSpPr/>
          <p:nvPr/>
        </p:nvSpPr>
        <p:spPr>
          <a:xfrm>
            <a:off x="685800" y="684360"/>
            <a:ext cx="7771320" cy="11595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/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Secondary Stable Identifiers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95" name="CustomShape 5"/>
          <p:cNvSpPr/>
          <p:nvPr/>
        </p:nvSpPr>
        <p:spPr>
          <a:xfrm>
            <a:off x="685800" y="1981080"/>
            <a:ext cx="7771320" cy="4113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/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WPS UUID in Wi-Fi frames</a:t>
            </a:r>
            <a:endParaRPr b="0" lang="en-US" sz="2400" spc="-1" strike="noStrike">
              <a:latin typeface="Arial"/>
            </a:endParaRPr>
          </a:p>
          <a:p>
            <a:pPr lvl="1" marL="432000" indent="-21564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A 128 bits UUID derived from the MAC address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en-US" sz="2400" spc="-1" strike="noStrike">
              <a:latin typeface="Arial"/>
            </a:endParaRPr>
          </a:p>
        </p:txBody>
      </p:sp>
      <p:pic>
        <p:nvPicPr>
          <p:cNvPr id="96" name="" descr=""/>
          <p:cNvPicPr/>
          <p:nvPr/>
        </p:nvPicPr>
        <p:blipFill>
          <a:blip r:embed="rId1"/>
          <a:stretch/>
        </p:blipFill>
        <p:spPr>
          <a:xfrm>
            <a:off x="1097280" y="3272400"/>
            <a:ext cx="6766200" cy="14821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5" dur="indefinite" restart="never" nodeType="tmRoot">
          <p:childTnLst>
            <p:seq>
              <p:cTn id="1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CustomShape 1"/>
          <p:cNvSpPr/>
          <p:nvPr/>
        </p:nvSpPr>
        <p:spPr>
          <a:xfrm>
            <a:off x="714240" y="357120"/>
            <a:ext cx="2373840" cy="2718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July 2019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98" name="CustomShape 2"/>
          <p:cNvSpPr/>
          <p:nvPr/>
        </p:nvSpPr>
        <p:spPr>
          <a:xfrm>
            <a:off x="6286680" y="6475320"/>
            <a:ext cx="2254680" cy="180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Mathieu Cunche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99" name="CustomShape 3"/>
          <p:cNvSpPr/>
          <p:nvPr/>
        </p:nvSpPr>
        <p:spPr>
          <a:xfrm>
            <a:off x="4344840" y="6475320"/>
            <a:ext cx="527400" cy="362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6D24D33D-6C43-486E-8C23-ED3F69F3050F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Arial"/>
            </a:endParaRPr>
          </a:p>
        </p:txBody>
      </p:sp>
      <p:sp>
        <p:nvSpPr>
          <p:cNvPr id="100" name="CustomShape 4"/>
          <p:cNvSpPr/>
          <p:nvPr/>
        </p:nvSpPr>
        <p:spPr>
          <a:xfrm>
            <a:off x="685800" y="684360"/>
            <a:ext cx="7771320" cy="11595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/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Synchronization issues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101" name="CustomShape 5"/>
          <p:cNvSpPr/>
          <p:nvPr/>
        </p:nvSpPr>
        <p:spPr>
          <a:xfrm>
            <a:off x="685800" y="1981080"/>
            <a:ext cx="7771320" cy="4113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/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All identifiers must be rotated together with the device address</a:t>
            </a:r>
            <a:endParaRPr b="0" lang="en-US" sz="2400" spc="-1" strike="noStrike">
              <a:latin typeface="Arial"/>
            </a:endParaRPr>
          </a:p>
          <a:p>
            <a:pPr lvl="1" marL="432000" indent="-21564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Those change must be synchronized ...</a:t>
            </a:r>
            <a:endParaRPr b="0" lang="en-US" sz="2400" spc="-1" strike="noStrike">
              <a:latin typeface="Arial"/>
            </a:endParaRPr>
          </a:p>
          <a:p>
            <a:pPr lvl="1" marL="432000" indent="-21564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Otherwise the identifier can be used to trivially link two consecutive addressesA 128 bits UUID derived from the MAC address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en-US" sz="2400" spc="-1" strike="noStrike">
              <a:latin typeface="Arial"/>
            </a:endParaRPr>
          </a:p>
        </p:txBody>
      </p:sp>
      <p:pic>
        <p:nvPicPr>
          <p:cNvPr id="102" name="" descr=""/>
          <p:cNvPicPr/>
          <p:nvPr/>
        </p:nvPicPr>
        <p:blipFill>
          <a:blip r:embed="rId1"/>
          <a:stretch/>
        </p:blipFill>
        <p:spPr>
          <a:xfrm>
            <a:off x="1356840" y="4572000"/>
            <a:ext cx="6689520" cy="148356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7" dur="indefinite" restart="never" nodeType="tmRoot">
          <p:childTnLst>
            <p:seq>
              <p:cTn id="1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</TotalTime>
  <Application>LibreOffice/6.0.7.3$Linux_X86_64 LibreOffice_project/00m0$Build-3</Application>
  <Words>644</Words>
  <Paragraphs>104</Paragraphs>
  <Company>Intel Corporation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2019-07-17T10:40:35Z</dcterms:created>
  <dc:creator/>
  <dc:description/>
  <dc:language>en-US</dc:language>
  <cp:lastModifiedBy/>
  <cp:lastPrinted>1601-01-01T00:00:00Z</cp:lastPrinted>
  <dcterms:modified xsi:type="dcterms:W3CDTF">2019-07-17T13:10:44Z</dcterms:modified>
  <cp:revision>44</cp:revision>
  <dc:subject/>
  <dc:title>[place presentation subject title text here]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Company">
    <vt:lpwstr>Intel Corporation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9</vt:i4>
  </property>
  <property fmtid="{D5CDD505-2E9C-101B-9397-08002B2CF9AE}" pid="9" name="PresentationFormat">
    <vt:lpwstr>On-screen Show (4:3)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9</vt:i4>
  </property>
</Properties>
</file>