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256" r:id="rId2"/>
    <p:sldId id="257" r:id="rId3"/>
    <p:sldId id="259" r:id="rId4"/>
    <p:sldId id="298" r:id="rId5"/>
    <p:sldId id="299" r:id="rId6"/>
    <p:sldId id="300" r:id="rId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08"/>
  </p:normalViewPr>
  <p:slideViewPr>
    <p:cSldViewPr snapToGrid="0" snapToObjects="1">
      <p:cViewPr varScale="1">
        <p:scale>
          <a:sx n="99" d="100"/>
          <a:sy n="99" d="100"/>
        </p:scale>
        <p:origin x="1464"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38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CC5126-6619-48EE-95F2-DFD2E454218F}" type="datetimeFigureOut">
              <a:rPr lang="en-US" smtClean="0"/>
              <a:pPr/>
              <a:t>7/16/19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70FD2C-59A3-4354-9D80-14331EAA930D}" type="slidenum">
              <a:rPr lang="en-US" smtClean="0"/>
              <a:pPr/>
              <a:t>‹#›</a:t>
            </a:fld>
            <a:endParaRPr lang="en-US"/>
          </a:p>
        </p:txBody>
      </p:sp>
    </p:spTree>
    <p:extLst>
      <p:ext uri="{BB962C8B-B14F-4D97-AF65-F5344CB8AC3E}">
        <p14:creationId xmlns:p14="http://schemas.microsoft.com/office/powerpoint/2010/main" val="392722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99028586"/>
      </p:ext>
    </p:extLst>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Title Text"/>
          <p:cNvSpPr txBox="1">
            <a:spLocks noGrp="1"/>
          </p:cNvSpPr>
          <p:nvPr>
            <p:ph type="title"/>
          </p:nvPr>
        </p:nvSpPr>
        <p:spPr>
          <a:xfrm>
            <a:off x="685800" y="2130425"/>
            <a:ext cx="7772400" cy="1470025"/>
          </a:xfrm>
          <a:prstGeom prst="rect">
            <a:avLst/>
          </a:prstGeom>
        </p:spPr>
        <p:txBody>
          <a:bodyPr anchor="ctr"/>
          <a:lstStyle>
            <a:lvl1pPr algn="ctr">
              <a:defRPr sz="3200" cap="none"/>
            </a:lvl1pPr>
          </a:lstStyle>
          <a:p>
            <a:r>
              <a:t>Title Text</a:t>
            </a:r>
          </a:p>
        </p:txBody>
      </p:sp>
      <p:sp>
        <p:nvSpPr>
          <p:cNvPr id="18" name="Body Level One…"/>
          <p:cNvSpPr txBox="1">
            <a:spLocks noGrp="1"/>
          </p:cNvSpPr>
          <p:nvPr>
            <p:ph type="body" sz="quarter" idx="1"/>
          </p:nvPr>
        </p:nvSpPr>
        <p:spPr>
          <a:xfrm>
            <a:off x="1371600" y="3886200"/>
            <a:ext cx="6400800" cy="1752600"/>
          </a:xfrm>
          <a:prstGeom prst="rect">
            <a:avLst/>
          </a:prstGeom>
        </p:spPr>
        <p:txBody>
          <a:bodyPr anchor="t"/>
          <a:lstStyle>
            <a:lvl1pPr algn="ctr">
              <a:defRPr sz="2400"/>
            </a:lvl1pPr>
            <a:lvl2pPr algn="ctr">
              <a:defRPr sz="2400"/>
            </a:lvl2pPr>
            <a:lvl3pPr algn="ctr">
              <a:defRPr sz="2400"/>
            </a:lvl3pPr>
            <a:lvl4pPr algn="ctr">
              <a:defRPr sz="2400"/>
            </a:lvl4pPr>
            <a:lvl5pPr algn="ctr">
              <a:defRPr sz="2400"/>
            </a:lvl5p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27" name="Body Level One…"/>
          <p:cNvSpPr txBox="1">
            <a:spLocks noGrp="1"/>
          </p:cNvSpPr>
          <p:nvPr>
            <p:ph type="body" idx="1"/>
          </p:nvPr>
        </p:nvSpPr>
        <p:spPr>
          <a:xfrm>
            <a:off x="134705" y="1374775"/>
            <a:ext cx="8874591" cy="5021263"/>
          </a:xfrm>
          <a:prstGeom prst="rect">
            <a:avLst/>
          </a:prstGeom>
        </p:spPr>
        <p:txBody>
          <a:bodyPr anchor="t"/>
          <a:lstStyle>
            <a:lvl1pPr marL="228600" indent="-228600">
              <a:buSzPct val="100000"/>
              <a:buChar char="•"/>
              <a:defRPr sz="2400" b="0"/>
            </a:lvl1pPr>
            <a:lvl2pPr marL="571500" indent="-228600">
              <a:buSzPct val="100000"/>
              <a:buChar char="-"/>
              <a:defRPr sz="2400" b="0"/>
            </a:lvl2pPr>
            <a:lvl3pPr>
              <a:defRPr sz="2400" b="0"/>
            </a:lvl3pPr>
            <a:lvl4pPr>
              <a:defRPr sz="2400" b="0"/>
            </a:lvl4pPr>
            <a:lvl5pPr>
              <a:defRPr sz="2400" b="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prstGeom prst="rect">
            <a:avLst/>
          </a:prstGeom>
        </p:spPr>
        <p:txBody>
          <a:bodyPr/>
          <a:lstStyle/>
          <a:p>
            <a:r>
              <a:t>Title Text</a:t>
            </a:r>
          </a:p>
        </p:txBody>
      </p:sp>
      <p:sp>
        <p:nvSpPr>
          <p:cNvPr id="36"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45" name="Body Level One…"/>
          <p:cNvSpPr txBox="1">
            <a:spLocks noGrp="1"/>
          </p:cNvSpPr>
          <p:nvPr>
            <p:ph type="body" sz="half" idx="1"/>
          </p:nvPr>
        </p:nvSpPr>
        <p:spPr>
          <a:xfrm>
            <a:off x="685800" y="1981200"/>
            <a:ext cx="3808413" cy="4113213"/>
          </a:xfrm>
          <a:prstGeom prst="rect">
            <a:avLst/>
          </a:prstGeom>
        </p:spPr>
        <p:txBody>
          <a:bodyPr anchor="t"/>
          <a:lstStyle>
            <a:lvl1pPr marL="342900" indent="-342900">
              <a:defRPr sz="2800"/>
            </a:lvl1pPr>
            <a:lvl2pPr marL="342900">
              <a:defRPr sz="2800"/>
            </a:lvl2pPr>
            <a:lvl3pPr marL="342900">
              <a:defRPr sz="2800"/>
            </a:lvl3pPr>
            <a:lvl4pPr marL="342900">
              <a:defRPr sz="2800"/>
            </a:lvl4pPr>
            <a:lvl5pPr marL="342900">
              <a:defRPr sz="2800"/>
            </a:lvl5pPr>
          </a:lstStyle>
          <a:p>
            <a:r>
              <a:t>Body Level One</a:t>
            </a:r>
          </a:p>
          <a:p>
            <a:pPr lvl="1"/>
            <a:r>
              <a:t>Body Level Two</a:t>
            </a:r>
          </a:p>
          <a:p>
            <a:pPr lvl="2"/>
            <a:r>
              <a:t>Body Level Three</a:t>
            </a:r>
          </a:p>
          <a:p>
            <a:pPr lvl="3"/>
            <a:r>
              <a:t>Body Level Four</a:t>
            </a:r>
          </a:p>
          <a:p>
            <a:pPr lvl="4"/>
            <a:r>
              <a:t>Body Level Five</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Title Text"/>
          <p:cNvSpPr txBox="1">
            <a:spLocks noGrp="1"/>
          </p:cNvSpPr>
          <p:nvPr>
            <p:ph type="title"/>
          </p:nvPr>
        </p:nvSpPr>
        <p:spPr>
          <a:xfrm>
            <a:off x="457200" y="274638"/>
            <a:ext cx="8229600" cy="1143001"/>
          </a:xfrm>
          <a:prstGeom prst="rect">
            <a:avLst/>
          </a:prstGeom>
        </p:spPr>
        <p:txBody>
          <a:bodyPr anchor="ctr"/>
          <a:lstStyle>
            <a:lvl1pPr algn="ctr">
              <a:defRPr sz="3200" cap="none"/>
            </a:lvl1pPr>
          </a:lstStyle>
          <a:p>
            <a:r>
              <a:t>Title Text</a:t>
            </a:r>
          </a:p>
        </p:txBody>
      </p:sp>
      <p:sp>
        <p:nvSpPr>
          <p:cNvPr id="54" name="Body Level One…"/>
          <p:cNvSpPr txBox="1">
            <a:spLocks noGrp="1"/>
          </p:cNvSpPr>
          <p:nvPr>
            <p:ph type="body" sz="quarter" idx="1"/>
          </p:nvPr>
        </p:nvSpPr>
        <p:spPr>
          <a:xfrm>
            <a:off x="457200" y="1535112"/>
            <a:ext cx="4040188" cy="639763"/>
          </a:xfrm>
          <a:prstGeom prst="rect">
            <a:avLst/>
          </a:prstGeom>
        </p:spPr>
        <p:txBody>
          <a:bodyPr/>
          <a:lstStyle>
            <a:lvl1pPr>
              <a:defRPr sz="2400"/>
            </a:lvl1pPr>
            <a:lvl2pPr>
              <a:defRPr sz="2400"/>
            </a:lvl2pPr>
            <a:lvl3pPr>
              <a:defRPr sz="2400"/>
            </a:lvl3pPr>
            <a:lvl4pPr>
              <a:defRPr sz="2400"/>
            </a:lvl4pPr>
            <a:lvl5pPr>
              <a:defRPr sz="2400"/>
            </a:lvl5pPr>
          </a:lstStyle>
          <a:p>
            <a:r>
              <a:t>Body Level One</a:t>
            </a:r>
          </a:p>
          <a:p>
            <a:pPr lvl="1"/>
            <a:r>
              <a:t>Body Level Two</a:t>
            </a:r>
          </a:p>
          <a:p>
            <a:pPr lvl="2"/>
            <a:r>
              <a:t>Body Level Three</a:t>
            </a:r>
          </a:p>
          <a:p>
            <a:pPr lvl="3"/>
            <a:r>
              <a:t>Body Level Four</a:t>
            </a:r>
          </a:p>
          <a:p>
            <a:pPr lvl="4"/>
            <a:r>
              <a:t>Body Level Five</a:t>
            </a:r>
          </a:p>
        </p:txBody>
      </p:sp>
      <p:sp>
        <p:nvSpPr>
          <p:cNvPr id="55" name="Rectangle"/>
          <p:cNvSpPr>
            <a:spLocks noGrp="1"/>
          </p:cNvSpPr>
          <p:nvPr>
            <p:ph type="body" sz="quarter" idx="13"/>
          </p:nvPr>
        </p:nvSpPr>
        <p:spPr>
          <a:xfrm>
            <a:off x="4645025" y="1535112"/>
            <a:ext cx="4041775" cy="639769"/>
          </a:xfrm>
          <a:prstGeom prst="rect">
            <a:avLst/>
          </a:prstGeom>
        </p:spPr>
        <p:txBody>
          <a:bodyPr/>
          <a:lstStyle/>
          <a:p>
            <a:endParaRP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78" name="Title Text"/>
          <p:cNvSpPr txBox="1">
            <a:spLocks noGrp="1"/>
          </p:cNvSpPr>
          <p:nvPr>
            <p:ph type="title"/>
          </p:nvPr>
        </p:nvSpPr>
        <p:spPr>
          <a:xfrm>
            <a:off x="6515100" y="685800"/>
            <a:ext cx="1941516" cy="5408613"/>
          </a:xfrm>
          <a:prstGeom prst="rect">
            <a:avLst/>
          </a:prstGeom>
        </p:spPr>
        <p:txBody>
          <a:bodyPr anchor="ctr"/>
          <a:lstStyle>
            <a:lvl1pPr algn="ctr">
              <a:defRPr sz="3200" cap="none"/>
            </a:lvl1pPr>
          </a:lstStyle>
          <a:p>
            <a:r>
              <a:t>Title Text</a:t>
            </a:r>
          </a:p>
        </p:txBody>
      </p:sp>
      <p:sp>
        <p:nvSpPr>
          <p:cNvPr id="79" name="Body Level One…"/>
          <p:cNvSpPr txBox="1">
            <a:spLocks noGrp="1"/>
          </p:cNvSpPr>
          <p:nvPr>
            <p:ph type="body" idx="1"/>
          </p:nvPr>
        </p:nvSpPr>
        <p:spPr>
          <a:xfrm>
            <a:off x="685800" y="685800"/>
            <a:ext cx="5676900" cy="54086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85797" y="609595"/>
            <a:ext cx="7772405" cy="1596"/>
          </a:xfrm>
          <a:prstGeom prst="line">
            <a:avLst/>
          </a:prstGeom>
          <a:ln w="12600">
            <a:solidFill>
              <a:srgbClr val="000000"/>
            </a:solidFill>
            <a:miter/>
          </a:ln>
        </p:spPr>
        <p:txBody>
          <a:bodyPr lIns="45718" tIns="45718" rIns="45718" bIns="45718"/>
          <a:lstStyle/>
          <a:p>
            <a:endParaRPr/>
          </a:p>
        </p:txBody>
      </p:sp>
      <p:sp>
        <p:nvSpPr>
          <p:cNvPr id="3" name="Submission"/>
          <p:cNvSpPr txBox="1"/>
          <p:nvPr/>
        </p:nvSpPr>
        <p:spPr>
          <a:xfrm>
            <a:off x="684212" y="6475412"/>
            <a:ext cx="724099" cy="18402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t>Submission</a:t>
            </a:r>
          </a:p>
        </p:txBody>
      </p:sp>
      <p:sp>
        <p:nvSpPr>
          <p:cNvPr id="4" name="Line"/>
          <p:cNvSpPr/>
          <p:nvPr/>
        </p:nvSpPr>
        <p:spPr>
          <a:xfrm>
            <a:off x="685797" y="6476998"/>
            <a:ext cx="7848605" cy="1590"/>
          </a:xfrm>
          <a:prstGeom prst="line">
            <a:avLst/>
          </a:prstGeom>
          <a:ln w="12600">
            <a:solidFill>
              <a:srgbClr val="000000"/>
            </a:solidFill>
            <a:miter/>
          </a:ln>
        </p:spPr>
        <p:txBody>
          <a:bodyPr lIns="45718" tIns="45718" rIns="45718" bIns="45718"/>
          <a:lstStyle/>
          <a:p>
            <a:endParaRPr/>
          </a:p>
        </p:txBody>
      </p:sp>
      <p:sp>
        <p:nvSpPr>
          <p:cNvPr id="5" name="doc.: IEEE 802.11-17/xxxxr0"/>
          <p:cNvSpPr txBox="1"/>
          <p:nvPr/>
        </p:nvSpPr>
        <p:spPr>
          <a:xfrm>
            <a:off x="4992161" y="353219"/>
            <a:ext cx="3500464" cy="27699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dirty="0"/>
              <a:t>doc.: IEEE 802.1</a:t>
            </a:r>
            <a:r>
              <a:rPr lang="en-US" dirty="0"/>
              <a:t>1</a:t>
            </a:r>
            <a:r>
              <a:rPr dirty="0"/>
              <a:t>-1</a:t>
            </a:r>
            <a:r>
              <a:rPr lang="en-US" dirty="0"/>
              <a:t>9</a:t>
            </a:r>
            <a:r>
              <a:rPr dirty="0"/>
              <a:t>/</a:t>
            </a:r>
            <a:r>
              <a:rPr lang="en-US" dirty="0"/>
              <a:t>1307</a:t>
            </a:r>
            <a:r>
              <a:rPr dirty="0"/>
              <a:t>r0</a:t>
            </a:r>
            <a:r>
              <a:rPr lang="en-US" dirty="0"/>
              <a:t>0</a:t>
            </a:r>
            <a:endParaRPr dirty="0"/>
          </a:p>
        </p:txBody>
      </p:sp>
      <p:sp>
        <p:nvSpPr>
          <p:cNvPr id="6" name="March 2017"/>
          <p:cNvSpPr txBox="1"/>
          <p:nvPr/>
        </p:nvSpPr>
        <p:spPr>
          <a:xfrm>
            <a:off x="696910" y="329427"/>
            <a:ext cx="2303455" cy="27699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lang="en-US" dirty="0"/>
              <a:t>July</a:t>
            </a:r>
            <a:r>
              <a:rPr dirty="0"/>
              <a:t> 201</a:t>
            </a:r>
            <a:r>
              <a:rPr lang="en-US" dirty="0"/>
              <a:t>9</a:t>
            </a:r>
            <a:endParaRPr dirty="0"/>
          </a:p>
        </p:txBody>
      </p:sp>
      <p:sp>
        <p:nvSpPr>
          <p:cNvPr id="7" name="Submission"/>
          <p:cNvSpPr txBox="1"/>
          <p:nvPr/>
        </p:nvSpPr>
        <p:spPr>
          <a:xfrm>
            <a:off x="6807220" y="6504244"/>
            <a:ext cx="1767766" cy="18402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rPr dirty="0"/>
              <a:t>Mark</a:t>
            </a:r>
            <a:r>
              <a:rPr lang="en-US" dirty="0"/>
              <a:t>s</a:t>
            </a:r>
            <a:endParaRPr dirty="0"/>
          </a:p>
        </p:txBody>
      </p:sp>
      <p:sp>
        <p:nvSpPr>
          <p:cNvPr id="8" name="Title Text"/>
          <p:cNvSpPr txBox="1">
            <a:spLocks noGrp="1"/>
          </p:cNvSpPr>
          <p:nvPr>
            <p:ph type="title"/>
          </p:nvPr>
        </p:nvSpPr>
        <p:spPr>
          <a:xfrm>
            <a:off x="722312" y="4406900"/>
            <a:ext cx="7772401" cy="1362075"/>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6079" tIns="46079" rIns="46079" bIns="46079">
            <a:normAutofit/>
          </a:bodyPr>
          <a:lstStyle/>
          <a:p>
            <a:r>
              <a:t>Title Text</a:t>
            </a:r>
          </a:p>
        </p:txBody>
      </p:sp>
      <p:sp>
        <p:nvSpPr>
          <p:cNvPr id="9" name="Body Level One…"/>
          <p:cNvSpPr txBox="1">
            <a:spLocks noGrp="1"/>
          </p:cNvSpPr>
          <p:nvPr>
            <p:ph type="body" idx="1"/>
          </p:nvPr>
        </p:nvSpPr>
        <p:spPr>
          <a:xfrm>
            <a:off x="722312" y="2906713"/>
            <a:ext cx="7772401" cy="150019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6079" tIns="46079" rIns="46079" bIns="46079" anchor="b">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4526756" y="6475412"/>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1pPr>
      <a:lvl2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2pPr>
      <a:lvl3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3pPr>
      <a:lvl4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4pPr>
      <a:lvl5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5pPr>
      <a:lvl6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6pPr>
      <a:lvl7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7pPr>
      <a:lvl8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8pPr>
      <a:lvl9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9pPr>
    </p:titleStyle>
    <p:bodyStyle>
      <a:lvl1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1pPr>
      <a:lvl2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2pPr>
      <a:lvl3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3pPr>
      <a:lvl4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4pPr>
      <a:lvl5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5pPr>
      <a:lvl6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6pPr>
      <a:lvl7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7pPr>
      <a:lvl8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8pPr>
      <a:lvl9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1pPr>
      <a:lvl2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2pPr>
      <a:lvl3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3pPr>
      <a:lvl4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4pPr>
      <a:lvl5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5pPr>
      <a:lvl6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6pPr>
      <a:lvl7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7pPr>
      <a:lvl8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8pPr>
      <a:lvl9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 xmlns:ma14="http://schemas.microsoft.com/office/mac/drawingml/2011/main" xmlns:mv="urn:schemas-microsoft-com:mac:vml" xmlns:mc="http://schemas.openxmlformats.org/markup-compatibility/2006" val="1"/>
            </a:ext>
          </a:extLst>
        </p:spPr>
        <p:txBody>
          <a:bodyPr/>
          <a:lstStyle/>
          <a:p>
            <a:fld id="{86CB4B4D-7CA3-9044-876B-883B54F8677D}" type="slidenum">
              <a:rPr/>
              <a:pPr/>
              <a:t>1</a:t>
            </a:fld>
            <a:endParaRPr/>
          </a:p>
        </p:txBody>
      </p:sp>
      <p:sp>
        <p:nvSpPr>
          <p:cNvPr id="90" name="Multiple AP Coordinated Synchronous  Extended Service Set (MACSESS): It's About Time"/>
          <p:cNvSpPr txBox="1">
            <a:spLocks noGrp="1"/>
          </p:cNvSpPr>
          <p:nvPr>
            <p:ph type="title"/>
          </p:nvPr>
        </p:nvSpPr>
        <p:spPr>
          <a:xfrm>
            <a:off x="685800" y="1066800"/>
            <a:ext cx="7772400" cy="1905000"/>
          </a:xfrm>
          <a:prstGeom prst="rect">
            <a:avLst/>
          </a:prstGeom>
        </p:spPr>
        <p:txBody>
          <a:bodyPr/>
          <a:lstStyle/>
          <a:p>
            <a:pPr defTabSz="444768">
              <a:tabLst>
                <a:tab pos="901700" algn="l"/>
                <a:tab pos="1803400" algn="l"/>
                <a:tab pos="2705100" algn="l"/>
                <a:tab pos="3619500" algn="l"/>
                <a:tab pos="4521200" algn="l"/>
                <a:tab pos="5422900" algn="l"/>
                <a:tab pos="6324600" algn="l"/>
                <a:tab pos="7239000" algn="l"/>
                <a:tab pos="8140700" algn="l"/>
                <a:tab pos="9042400" algn="l"/>
                <a:tab pos="9956800" algn="l"/>
              </a:tabLst>
              <a:defRPr sz="3100"/>
            </a:pPr>
            <a:r>
              <a:rPr dirty="0"/>
              <a:t> </a:t>
            </a:r>
            <a:r>
              <a:rPr lang="en-US" dirty="0"/>
              <a:t>Illustrations of</a:t>
            </a:r>
            <a:br>
              <a:rPr lang="en-US" dirty="0"/>
            </a:br>
            <a:r>
              <a:rPr lang="en-US" dirty="0"/>
              <a:t>Local MAC Address Policy ANQP</a:t>
            </a:r>
            <a:br>
              <a:rPr lang="en-US" dirty="0"/>
            </a:br>
            <a:r>
              <a:rPr lang="en-US" dirty="0"/>
              <a:t>Proposal</a:t>
            </a:r>
            <a:endParaRPr dirty="0"/>
          </a:p>
        </p:txBody>
      </p:sp>
      <p:sp>
        <p:nvSpPr>
          <p:cNvPr id="91" name="Date: 2017-03-14"/>
          <p:cNvSpPr txBox="1">
            <a:spLocks noGrp="1"/>
          </p:cNvSpPr>
          <p:nvPr>
            <p:ph type="body" sz="quarter" idx="1"/>
          </p:nvPr>
        </p:nvSpPr>
        <p:spPr>
          <a:xfrm>
            <a:off x="685800" y="3046409"/>
            <a:ext cx="7772400" cy="396882"/>
          </a:xfrm>
          <a:prstGeom prst="rect">
            <a:avLst/>
          </a:prstGeom>
        </p:spPr>
        <p:txBody>
          <a:bodyPr/>
          <a:lstStyle>
            <a:lvl1pPr marL="342900" indent="-342900" algn="ctr">
              <a:lnSpc>
                <a:spcPct val="90000"/>
              </a:lnSpc>
              <a:spcBef>
                <a:spcPts val="500"/>
              </a:spcBef>
              <a:buSzTx/>
              <a:buNone/>
              <a:tabLst>
                <a:tab pos="901700" algn="l"/>
                <a:tab pos="1816100" algn="l"/>
                <a:tab pos="2730500" algn="l"/>
                <a:tab pos="3644900" algn="l"/>
                <a:tab pos="4559300" algn="l"/>
                <a:tab pos="5473700" algn="l"/>
                <a:tab pos="6388100" algn="l"/>
                <a:tab pos="7302500" algn="l"/>
                <a:tab pos="8216900" algn="l"/>
                <a:tab pos="9131300" algn="l"/>
                <a:tab pos="10045700" algn="l"/>
              </a:tabLst>
              <a:defRPr sz="2000"/>
            </a:lvl1pPr>
          </a:lstStyle>
          <a:p>
            <a:r>
              <a:rPr dirty="0"/>
              <a:t>Date: 201</a:t>
            </a:r>
            <a:r>
              <a:rPr lang="en-US" dirty="0"/>
              <a:t>9</a:t>
            </a:r>
            <a:r>
              <a:rPr dirty="0"/>
              <a:t>-0</a:t>
            </a:r>
            <a:r>
              <a:rPr lang="en-US" dirty="0"/>
              <a:t>7</a:t>
            </a:r>
            <a:r>
              <a:rPr dirty="0"/>
              <a:t>-1</a:t>
            </a:r>
            <a:r>
              <a:rPr lang="en-US" dirty="0"/>
              <a:t>6</a:t>
            </a:r>
            <a:endParaRPr dirty="0"/>
          </a:p>
        </p:txBody>
      </p:sp>
      <p:sp>
        <p:nvSpPr>
          <p:cNvPr id="92" name="Authors:"/>
          <p:cNvSpPr txBox="1"/>
          <p:nvPr/>
        </p:nvSpPr>
        <p:spPr>
          <a:xfrm>
            <a:off x="533400" y="3484562"/>
            <a:ext cx="1447800" cy="37346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6079" tIns="46079" rIns="46079" bIns="46079">
            <a:spAutoFit/>
          </a:bodyPr>
          <a:lstStyle>
            <a:lvl1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latin typeface="+mj-lt"/>
                <a:ea typeface="+mj-ea"/>
                <a:cs typeface="+mj-cs"/>
                <a:sym typeface="Times New Roman"/>
              </a:defRPr>
            </a:lvl1pPr>
          </a:lstStyle>
          <a:p>
            <a:r>
              <a:t>Authors:</a:t>
            </a:r>
          </a:p>
        </p:txBody>
      </p:sp>
      <p:graphicFrame>
        <p:nvGraphicFramePr>
          <p:cNvPr id="93" name="Table"/>
          <p:cNvGraphicFramePr/>
          <p:nvPr/>
        </p:nvGraphicFramePr>
        <p:xfrm>
          <a:off x="733933" y="3921125"/>
          <a:ext cx="7572756" cy="1972636"/>
        </p:xfrm>
        <a:graphic>
          <a:graphicData uri="http://schemas.openxmlformats.org/drawingml/2006/table">
            <a:tbl>
              <a:tblPr firstRow="1" bandRow="1">
                <a:tableStyleId>{4C3C2611-4C71-4FC5-86AE-919BDF0F9419}</a:tableStyleId>
              </a:tblPr>
              <a:tblGrid>
                <a:gridCol w="1547009">
                  <a:extLst>
                    <a:ext uri="{9D8B030D-6E8A-4147-A177-3AD203B41FA5}">
                      <a16:colId xmlns:a16="http://schemas.microsoft.com/office/drawing/2014/main" val="20000"/>
                    </a:ext>
                  </a:extLst>
                </a:gridCol>
                <a:gridCol w="1075662">
                  <a:extLst>
                    <a:ext uri="{9D8B030D-6E8A-4147-A177-3AD203B41FA5}">
                      <a16:colId xmlns:a16="http://schemas.microsoft.com/office/drawing/2014/main" val="20001"/>
                    </a:ext>
                  </a:extLst>
                </a:gridCol>
                <a:gridCol w="2101849">
                  <a:extLst>
                    <a:ext uri="{9D8B030D-6E8A-4147-A177-3AD203B41FA5}">
                      <a16:colId xmlns:a16="http://schemas.microsoft.com/office/drawing/2014/main" val="20002"/>
                    </a:ext>
                  </a:extLst>
                </a:gridCol>
                <a:gridCol w="1016841">
                  <a:extLst>
                    <a:ext uri="{9D8B030D-6E8A-4147-A177-3AD203B41FA5}">
                      <a16:colId xmlns:a16="http://schemas.microsoft.com/office/drawing/2014/main" val="20003"/>
                    </a:ext>
                  </a:extLst>
                </a:gridCol>
                <a:gridCol w="1831395">
                  <a:extLst>
                    <a:ext uri="{9D8B030D-6E8A-4147-A177-3AD203B41FA5}">
                      <a16:colId xmlns:a16="http://schemas.microsoft.com/office/drawing/2014/main" val="20004"/>
                    </a:ext>
                  </a:extLst>
                </a:gridCol>
              </a:tblGrid>
              <a:tr h="493159">
                <a:tc>
                  <a:txBody>
                    <a:bodyPr/>
                    <a:lstStyle/>
                    <a:p>
                      <a:pPr algn="l">
                        <a:defRPr sz="1800" b="0">
                          <a:solidFill>
                            <a:srgbClr val="000000"/>
                          </a:solidFill>
                        </a:defRPr>
                      </a:pPr>
                      <a:r>
                        <a:rPr sz="1200" b="1"/>
                        <a:t>Name</a:t>
                      </a:r>
                    </a:p>
                  </a:txBody>
                  <a:tcPr marL="0" marR="0" marT="0" marB="0" anchor="ctr" horzOverflow="overflow">
                    <a:lnL w="254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Address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Phone</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email</a:t>
                      </a:r>
                    </a:p>
                  </a:txBody>
                  <a:tcPr marL="0" marR="0" marT="0" marB="0" anchor="ctr" horzOverflow="overflow">
                    <a:lnL w="12700">
                      <a:solidFill>
                        <a:srgbClr val="535353"/>
                      </a:solidFill>
                    </a:lnL>
                    <a:lnR w="25400">
                      <a:solidFill>
                        <a:srgbClr val="535353"/>
                      </a:solidFill>
                    </a:lnR>
                    <a:lnT w="25400">
                      <a:solidFill>
                        <a:srgbClr val="535353"/>
                      </a:solidFill>
                    </a:lnT>
                    <a:lnB w="25400">
                      <a:solidFill>
                        <a:srgbClr val="535353"/>
                      </a:solidFill>
                    </a:lnB>
                    <a:noFill/>
                  </a:tcPr>
                </a:tc>
                <a:extLst>
                  <a:ext uri="{0D108BD9-81ED-4DB2-BD59-A6C34878D82A}">
                    <a16:rowId xmlns:a16="http://schemas.microsoft.com/office/drawing/2014/main" val="10000"/>
                  </a:ext>
                </a:extLst>
              </a:tr>
              <a:tr h="493159">
                <a:tc>
                  <a:txBody>
                    <a:bodyPr/>
                    <a:lstStyle/>
                    <a:p>
                      <a:pPr algn="l">
                        <a:defRPr sz="1800"/>
                      </a:pPr>
                      <a:r>
                        <a:rPr sz="1200"/>
                        <a:t>Roger Marks</a:t>
                      </a:r>
                    </a:p>
                  </a:txBody>
                  <a:tcPr marL="0" marR="0" marT="0" marB="0" anchor="ctr" horzOverflow="overflow">
                    <a:lnL w="254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EthAirNet Associates</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Denver, CO, USA</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1-802-capable</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roger@ethair.net</a:t>
                      </a:r>
                    </a:p>
                  </a:txBody>
                  <a:tcPr marL="0" marR="0" marT="0" marB="0" anchor="ctr" horzOverflow="overflow">
                    <a:lnL w="12700">
                      <a:solidFill>
                        <a:srgbClr val="535353"/>
                      </a:solidFill>
                    </a:lnL>
                    <a:lnR w="25400">
                      <a:solidFill>
                        <a:srgbClr val="535353"/>
                      </a:solidFill>
                    </a:lnR>
                    <a:lnT w="25400">
                      <a:solidFill>
                        <a:srgbClr val="535353"/>
                      </a:solidFill>
                    </a:lnT>
                    <a:lnB w="12700">
                      <a:solidFill>
                        <a:srgbClr val="535353"/>
                      </a:solidFill>
                    </a:lnB>
                    <a:noFill/>
                  </a:tcPr>
                </a:tc>
                <a:extLst>
                  <a:ext uri="{0D108BD9-81ED-4DB2-BD59-A6C34878D82A}">
                    <a16:rowId xmlns:a16="http://schemas.microsoft.com/office/drawing/2014/main" val="10001"/>
                  </a:ext>
                </a:extLst>
              </a:tr>
              <a:tr h="493159">
                <a:tc>
                  <a:txBody>
                    <a:bodyPr/>
                    <a:lstStyle/>
                    <a:p>
                      <a:pPr algn="l"/>
                      <a:endParaRPr/>
                    </a:p>
                  </a:txBody>
                  <a:tcPr marL="0"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extLst>
                  <a:ext uri="{0D108BD9-81ED-4DB2-BD59-A6C34878D82A}">
                    <a16:rowId xmlns:a16="http://schemas.microsoft.com/office/drawing/2014/main" val="10002"/>
                  </a:ext>
                </a:extLst>
              </a:tr>
              <a:tr h="493159">
                <a:tc>
                  <a:txBody>
                    <a:bodyPr/>
                    <a:lstStyle/>
                    <a:p>
                      <a:pPr algn="l"/>
                      <a:endParaRPr/>
                    </a:p>
                  </a:txBody>
                  <a:tcPr marL="0" marR="0" marT="0" marB="0" anchor="ctr" horzOverflow="overflow">
                    <a:lnL w="254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25400">
                      <a:solidFill>
                        <a:srgbClr val="535353"/>
                      </a:solidFill>
                    </a:lnR>
                    <a:lnT w="12700">
                      <a:solidFill>
                        <a:srgbClr val="535353"/>
                      </a:solidFill>
                    </a:lnT>
                    <a:lnB w="25400">
                      <a:solidFill>
                        <a:srgbClr val="535353"/>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 xmlns:ma14="http://schemas.microsoft.com/office/mac/drawingml/2011/main" xmlns:mv="urn:schemas-microsoft-com:mac:vml" xmlns:mc="http://schemas.openxmlformats.org/markup-compatibility/2006" val="1"/>
            </a:ext>
          </a:extLst>
        </p:spPr>
        <p:txBody>
          <a:bodyPr/>
          <a:lstStyle/>
          <a:p>
            <a:fld id="{86CB4B4D-7CA3-9044-876B-883B54F8677D}" type="slidenum">
              <a:rPr/>
              <a:pPr/>
              <a:t>2</a:t>
            </a:fld>
            <a:endParaRPr/>
          </a:p>
        </p:txBody>
      </p:sp>
      <p:sp>
        <p:nvSpPr>
          <p:cNvPr id="96" name="Abstract"/>
          <p:cNvSpPr txBox="1">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Abstract</a:t>
            </a:r>
          </a:p>
        </p:txBody>
      </p:sp>
      <p:sp>
        <p:nvSpPr>
          <p:cNvPr id="9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lstStyle>
            <a:lvl1pPr marL="342900" indent="-342900">
              <a:buSzTx/>
              <a:buNone/>
              <a:tabLst>
                <a:tab pos="901700" algn="l"/>
                <a:tab pos="1816100" algn="l"/>
                <a:tab pos="2730500" algn="l"/>
                <a:tab pos="3644900" algn="l"/>
                <a:tab pos="4559300" algn="l"/>
                <a:tab pos="5473700" algn="l"/>
                <a:tab pos="6388100" algn="l"/>
                <a:tab pos="7302500" algn="l"/>
                <a:tab pos="8216900" algn="l"/>
                <a:tab pos="9131300" algn="l"/>
                <a:tab pos="10045700" algn="l"/>
              </a:tabLst>
            </a:lvl1pPr>
          </a:lstStyle>
          <a:p>
            <a:r>
              <a:rPr lang="en-US" dirty="0"/>
              <a:t>This contribution provides figures intended to illustrate the proposal in “Local MAC Address Policy ANQP” (IEEE 802.11-19/0286r7).</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BC669B6-97BD-4249-B10A-53801588B554}"/>
              </a:ext>
            </a:extLst>
          </p:cNvPr>
          <p:cNvPicPr>
            <a:picLocks noChangeAspect="1"/>
          </p:cNvPicPr>
          <p:nvPr/>
        </p:nvPicPr>
        <p:blipFill>
          <a:blip r:embed="rId2"/>
          <a:stretch>
            <a:fillRect/>
          </a:stretch>
        </p:blipFill>
        <p:spPr>
          <a:xfrm>
            <a:off x="1159097" y="668178"/>
            <a:ext cx="6158785" cy="5786551"/>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4B9A1AC-CEDC-0A4B-A43A-BBB7205185C2}"/>
              </a:ext>
            </a:extLst>
          </p:cNvPr>
          <p:cNvPicPr>
            <a:picLocks noChangeAspect="1"/>
          </p:cNvPicPr>
          <p:nvPr/>
        </p:nvPicPr>
        <p:blipFill>
          <a:blip r:embed="rId2"/>
          <a:stretch>
            <a:fillRect/>
          </a:stretch>
        </p:blipFill>
        <p:spPr>
          <a:xfrm>
            <a:off x="850005" y="681747"/>
            <a:ext cx="6787167" cy="5814377"/>
          </a:xfrm>
          <a:prstGeom prst="rect">
            <a:avLst/>
          </a:prstGeom>
        </p:spPr>
      </p:pic>
    </p:spTree>
    <p:extLst>
      <p:ext uri="{BB962C8B-B14F-4D97-AF65-F5344CB8AC3E}">
        <p14:creationId xmlns:p14="http://schemas.microsoft.com/office/powerpoint/2010/main" val="314920030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240956-C3F7-D449-8193-E0C3EAF4D0FF}"/>
              </a:ext>
            </a:extLst>
          </p:cNvPr>
          <p:cNvPicPr>
            <a:picLocks noChangeAspect="1"/>
          </p:cNvPicPr>
          <p:nvPr/>
        </p:nvPicPr>
        <p:blipFill>
          <a:blip r:embed="rId2"/>
          <a:stretch>
            <a:fillRect/>
          </a:stretch>
        </p:blipFill>
        <p:spPr>
          <a:xfrm>
            <a:off x="486892" y="719266"/>
            <a:ext cx="7549525" cy="5694873"/>
          </a:xfrm>
          <a:prstGeom prst="rect">
            <a:avLst/>
          </a:prstGeom>
        </p:spPr>
      </p:pic>
    </p:spTree>
    <p:extLst>
      <p:ext uri="{BB962C8B-B14F-4D97-AF65-F5344CB8AC3E}">
        <p14:creationId xmlns:p14="http://schemas.microsoft.com/office/powerpoint/2010/main" val="3121266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471CF70-94CA-104F-BC91-3BF5465C5BE1}"/>
              </a:ext>
            </a:extLst>
          </p:cNvPr>
          <p:cNvPicPr>
            <a:picLocks noChangeAspect="1"/>
          </p:cNvPicPr>
          <p:nvPr/>
        </p:nvPicPr>
        <p:blipFill>
          <a:blip r:embed="rId2"/>
          <a:stretch>
            <a:fillRect/>
          </a:stretch>
        </p:blipFill>
        <p:spPr>
          <a:xfrm>
            <a:off x="967980" y="618184"/>
            <a:ext cx="6847351" cy="5843073"/>
          </a:xfrm>
          <a:prstGeom prst="rect">
            <a:avLst/>
          </a:prstGeom>
        </p:spPr>
      </p:pic>
    </p:spTree>
    <p:extLst>
      <p:ext uri="{BB962C8B-B14F-4D97-AF65-F5344CB8AC3E}">
        <p14:creationId xmlns:p14="http://schemas.microsoft.com/office/powerpoint/2010/main" val="2258088901"/>
      </p:ext>
    </p:extLst>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57</Words>
  <Application>Microsoft Macintosh PowerPoint</Application>
  <PresentationFormat>On-screen Show (4:3)</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Helvetica</vt:lpstr>
      <vt:lpstr>Times New Roman</vt:lpstr>
      <vt:lpstr>802-11-Submission</vt:lpstr>
      <vt:lpstr> Illustrations of Local MAC Address Policy ANQP Proposal</vt:lpstr>
      <vt:lpstr>Abstract</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Illustrations of Local MAC Address Policy ANQP Proposal</dc:title>
  <dc:subject/>
  <dc:creator>Roger Marks</dc:creator>
  <cp:keywords/>
  <dc:description/>
  <cp:lastModifiedBy>OfficeUser4564</cp:lastModifiedBy>
  <cp:revision>24</cp:revision>
  <dcterms:created xsi:type="dcterms:W3CDTF">2017-09-13T09:19:50Z</dcterms:created>
  <dcterms:modified xsi:type="dcterms:W3CDTF">2019-07-16T10:56:09Z</dcterms:modified>
  <cp:category/>
</cp:coreProperties>
</file>