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8" r:id="rId5"/>
    <p:sldId id="433" r:id="rId6"/>
    <p:sldId id="446" r:id="rId7"/>
    <p:sldId id="434" r:id="rId8"/>
    <p:sldId id="476" r:id="rId9"/>
    <p:sldId id="479" r:id="rId10"/>
    <p:sldId id="480" r:id="rId11"/>
    <p:sldId id="481" r:id="rId12"/>
    <p:sldId id="484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1" autoAdjust="0"/>
    <p:restoredTop sz="99548" autoAdjust="0"/>
  </p:normalViewPr>
  <p:slideViewPr>
    <p:cSldViewPr>
      <p:cViewPr varScale="1">
        <p:scale>
          <a:sx n="89" d="100"/>
          <a:sy n="89" d="100"/>
        </p:scale>
        <p:origin x="13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802.11-19/1305r3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Synchronous Multi-Link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2020-04-13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596262"/>
              </p:ext>
            </p:extLst>
          </p:nvPr>
        </p:nvGraphicFramePr>
        <p:xfrm>
          <a:off x="533400" y="3124200"/>
          <a:ext cx="8053388" cy="318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2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53388" cy="3181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When </a:t>
            </a:r>
            <a:r>
              <a:rPr lang="en-US" dirty="0" smtClean="0"/>
              <a:t>a STA </a:t>
            </a:r>
            <a:r>
              <a:rPr lang="en-US" dirty="0"/>
              <a:t>simultaneously transmits and receives </a:t>
            </a:r>
            <a:r>
              <a:rPr lang="en-US" dirty="0" smtClean="0"/>
              <a:t>frames </a:t>
            </a:r>
            <a:r>
              <a:rPr lang="en-US" dirty="0"/>
              <a:t>on multi-link, </a:t>
            </a:r>
            <a:r>
              <a:rPr lang="en-US" dirty="0" smtClean="0"/>
              <a:t>it may have some in-device </a:t>
            </a:r>
            <a:r>
              <a:rPr lang="en-US" dirty="0"/>
              <a:t>coexistence (IDC) </a:t>
            </a:r>
            <a:r>
              <a:rPr lang="en-US" dirty="0" smtClean="0"/>
              <a:t>interference.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is happened between 2.4 </a:t>
            </a:r>
            <a:r>
              <a:rPr lang="en-US" dirty="0"/>
              <a:t>GHz band and 5 GHz band, 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between 5 GHz band and 6 GHz band may be significantly problematic worse depending on some implementation capability like the RF 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Synchronous Multi-link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</a:t>
            </a:r>
            <a:r>
              <a:rPr lang="en-US" dirty="0"/>
              <a:t>avoiding the IDC interference, </a:t>
            </a:r>
            <a:r>
              <a:rPr lang="en-US" dirty="0" smtClean="0"/>
              <a:t>a STA </a:t>
            </a:r>
            <a:r>
              <a:rPr lang="en-US" dirty="0"/>
              <a:t>shall not transmit and receive frames on multi-link simultaneously. </a:t>
            </a:r>
          </a:p>
          <a:p>
            <a:pPr lvl="1"/>
            <a:r>
              <a:rPr lang="en-US" dirty="0"/>
              <a:t>The STA may perform independent IDFT/DFT on each links.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Synchronous Multi-link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25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To avoid that a STA transmit </a:t>
            </a:r>
            <a:r>
              <a:rPr lang="en-US" dirty="0"/>
              <a:t>and receive frames on multi-link </a:t>
            </a:r>
            <a:r>
              <a:rPr lang="en-US" dirty="0" smtClean="0"/>
              <a:t>simultaneously, it may synchronize the ending </a:t>
            </a:r>
            <a:r>
              <a:rPr lang="en-US" dirty="0"/>
              <a:t>times of the PPDU transmissions on </a:t>
            </a:r>
            <a:r>
              <a:rPr lang="en-US" dirty="0" smtClean="0"/>
              <a:t>multi-link. </a:t>
            </a:r>
          </a:p>
          <a:p>
            <a:pPr lvl="1"/>
            <a:r>
              <a:rPr lang="en-US" dirty="0" smtClean="0"/>
              <a:t>If the </a:t>
            </a:r>
            <a:r>
              <a:rPr lang="en-US" dirty="0"/>
              <a:t>ending times of the PPDU transmissions on </a:t>
            </a:r>
            <a:r>
              <a:rPr lang="en-US" dirty="0" smtClean="0"/>
              <a:t>multi-link</a:t>
            </a:r>
            <a:r>
              <a:rPr lang="en-US" dirty="0"/>
              <a:t> </a:t>
            </a:r>
            <a:r>
              <a:rPr lang="en-US" dirty="0" smtClean="0"/>
              <a:t>are synchronized, the starting times </a:t>
            </a:r>
            <a:r>
              <a:rPr lang="en-US" dirty="0"/>
              <a:t>of the </a:t>
            </a:r>
            <a:r>
              <a:rPr lang="en-US" dirty="0" smtClean="0"/>
              <a:t>following PPDU </a:t>
            </a:r>
            <a:r>
              <a:rPr lang="en-US" dirty="0"/>
              <a:t>transmissions </a:t>
            </a:r>
            <a:r>
              <a:rPr lang="en-US" dirty="0" smtClean="0"/>
              <a:t>are naturally synchronized.  </a:t>
            </a:r>
          </a:p>
          <a:p>
            <a:r>
              <a:rPr lang="en-US" dirty="0" smtClean="0"/>
              <a:t>This contribution discusses a synchronization requirement of the PPDU transmissions. 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 smtClean="0"/>
              <a:t>It can be a complicated issue to </a:t>
            </a:r>
            <a:r>
              <a:rPr lang="en-US" sz="2000" dirty="0"/>
              <a:t>make OFDM symbol </a:t>
            </a:r>
            <a:r>
              <a:rPr lang="en-US" sz="2000" dirty="0" smtClean="0"/>
              <a:t>alignment </a:t>
            </a:r>
            <a:r>
              <a:rPr lang="en-US" sz="2000" dirty="0"/>
              <a:t>for </a:t>
            </a:r>
            <a:r>
              <a:rPr lang="en-US" sz="2000" dirty="0" smtClean="0"/>
              <a:t>PPDUs </a:t>
            </a:r>
            <a:r>
              <a:rPr lang="en-US" sz="2000" dirty="0"/>
              <a:t>transmitted on </a:t>
            </a:r>
            <a:r>
              <a:rPr lang="en-US" sz="2000" dirty="0" smtClean="0"/>
              <a:t>multi-link. </a:t>
            </a:r>
            <a:endParaRPr lang="en-US" sz="2000" dirty="0"/>
          </a:p>
          <a:p>
            <a:pPr lvl="1"/>
            <a:r>
              <a:rPr lang="en-US" sz="1800" dirty="0"/>
              <a:t>Scenario 1) A STA may transmit frames on multi-link with different TXVECTOR parameters (e.g., FORMAT, HE_LTF_MODE, </a:t>
            </a:r>
            <a:r>
              <a:rPr lang="en-US" sz="1800" dirty="0" smtClean="0"/>
              <a:t>GI_TYPE). </a:t>
            </a:r>
            <a:endParaRPr lang="en-US" sz="1800" dirty="0"/>
          </a:p>
          <a:p>
            <a:pPr lvl="2"/>
            <a:r>
              <a:rPr lang="en-US" sz="1600" dirty="0"/>
              <a:t>OFDM symbol misalignment between the ending times of the transmissions </a:t>
            </a:r>
            <a:r>
              <a:rPr lang="en-US" sz="1600" dirty="0" smtClean="0"/>
              <a:t>is within a maximum 16 </a:t>
            </a:r>
            <a:r>
              <a:rPr lang="en-US" sz="1600" dirty="0" err="1" smtClean="0"/>
              <a:t>μs</a:t>
            </a:r>
            <a:r>
              <a:rPr lang="en-US" sz="1600" dirty="0" smtClean="0"/>
              <a:t> (i.e., OFDM </a:t>
            </a:r>
            <a:r>
              <a:rPr lang="en-US" sz="1600" dirty="0"/>
              <a:t>symbol duration with quadruple </a:t>
            </a:r>
            <a:r>
              <a:rPr lang="en-US" sz="1600" dirty="0" smtClean="0"/>
              <a:t>GI). </a:t>
            </a:r>
          </a:p>
          <a:p>
            <a:pPr lvl="2"/>
            <a:r>
              <a:rPr lang="en-US" sz="1600" dirty="0"/>
              <a:t>Such OFDM symbol misalignment may not be resolved by current MAC padding and PHY padding.</a:t>
            </a:r>
          </a:p>
          <a:p>
            <a:pPr lvl="2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Synchronization Requirement in </a:t>
            </a:r>
            <a:br>
              <a:rPr lang="en-US" dirty="0" smtClean="0"/>
            </a:br>
            <a:r>
              <a:rPr lang="en-US" dirty="0" smtClean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218" y="603354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-195" y="493447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136" y="47570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60136" y="51380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271201"/>
              </p:ext>
            </p:extLst>
          </p:nvPr>
        </p:nvGraphicFramePr>
        <p:xfrm>
          <a:off x="1214711" y="4687866"/>
          <a:ext cx="7674644" cy="440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44"/>
                <a:gridCol w="609600"/>
                <a:gridCol w="609600"/>
                <a:gridCol w="685800"/>
                <a:gridCol w="838200"/>
                <a:gridCol w="685800"/>
                <a:gridCol w="711845"/>
                <a:gridCol w="278755"/>
                <a:gridCol w="711845"/>
                <a:gridCol w="1574155"/>
                <a:gridCol w="381000"/>
              </a:tblGrid>
              <a:tr h="44042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RL-SIG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HE-SIG-A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PE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6" name="Straight Connector 25"/>
          <p:cNvCxnSpPr/>
          <p:nvPr/>
        </p:nvCxnSpPr>
        <p:spPr>
          <a:xfrm flipV="1">
            <a:off x="673387" y="51169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907057"/>
              </p:ext>
            </p:extLst>
          </p:nvPr>
        </p:nvGraphicFramePr>
        <p:xfrm>
          <a:off x="1214709" y="5818395"/>
          <a:ext cx="7929291" cy="440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091"/>
                <a:gridCol w="623291"/>
                <a:gridCol w="595909"/>
                <a:gridCol w="685800"/>
                <a:gridCol w="838200"/>
                <a:gridCol w="685800"/>
                <a:gridCol w="685800"/>
                <a:gridCol w="685800"/>
                <a:gridCol w="685800"/>
                <a:gridCol w="1435158"/>
                <a:gridCol w="393642"/>
              </a:tblGrid>
              <a:tr h="44042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RL-SIG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HE-SIG-A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PE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685800" y="621820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64625" y="5833646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66" name="TextBox 65"/>
          <p:cNvSpPr txBox="1"/>
          <p:nvPr/>
        </p:nvSpPr>
        <p:spPr>
          <a:xfrm>
            <a:off x="664625" y="6214646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2133600" y="5334841"/>
            <a:ext cx="64540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TXVECTOR parameter FORMAT, HE_LTF_MODE, and GI_TYPE can be different for each PPDUs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2358794" y="5138014"/>
            <a:ext cx="228600" cy="2419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2358794" y="5597707"/>
            <a:ext cx="228600" cy="1955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780351" y="4038600"/>
            <a:ext cx="137173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OFDM symbol misalignment </a:t>
            </a:r>
            <a:endParaRPr lang="en-US" sz="14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8877667" y="4876800"/>
            <a:ext cx="27441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9014874" y="4556304"/>
            <a:ext cx="1" cy="314980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8879263" y="4713794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132752" y="4706081"/>
            <a:ext cx="19329" cy="149673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758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 smtClean="0"/>
              <a:t>It can be a complicated issue to </a:t>
            </a:r>
            <a:r>
              <a:rPr lang="en-US" sz="2000" dirty="0"/>
              <a:t>make OFDM symbol </a:t>
            </a:r>
            <a:r>
              <a:rPr lang="en-US" sz="2000" dirty="0" smtClean="0"/>
              <a:t>alignment </a:t>
            </a:r>
            <a:r>
              <a:rPr lang="en-US" sz="2000" dirty="0"/>
              <a:t>for </a:t>
            </a:r>
            <a:r>
              <a:rPr lang="en-US" sz="2000" dirty="0" smtClean="0"/>
              <a:t>PPDUs </a:t>
            </a:r>
            <a:r>
              <a:rPr lang="en-US" sz="2000" dirty="0"/>
              <a:t>transmitted on </a:t>
            </a:r>
            <a:r>
              <a:rPr lang="en-US" sz="2000" dirty="0" smtClean="0"/>
              <a:t>multi-link. </a:t>
            </a:r>
            <a:endParaRPr lang="en-US" sz="2000" dirty="0"/>
          </a:p>
          <a:p>
            <a:pPr lvl="1"/>
            <a:r>
              <a:rPr lang="en-US" sz="1800" dirty="0"/>
              <a:t>Scenario 2) A STA can have some constraint to use same TXVECTOR parameters for PPDUs simultaneously transmitted on multi-link. But, a STA can access a WM to transmit frames on multi-link at different times</a:t>
            </a:r>
            <a:r>
              <a:rPr lang="en-US" sz="1800" dirty="0" smtClean="0"/>
              <a:t>.</a:t>
            </a:r>
          </a:p>
          <a:p>
            <a:pPr lvl="2"/>
            <a:r>
              <a:rPr lang="en-US" sz="1600" dirty="0" smtClean="0"/>
              <a:t>It makes the same </a:t>
            </a:r>
            <a:r>
              <a:rPr lang="en-US" sz="1600" dirty="0"/>
              <a:t>OFDM symbol misalignment </a:t>
            </a:r>
            <a:r>
              <a:rPr lang="en-US" sz="1600" dirty="0" smtClean="0"/>
              <a:t>issue as the scenario 1.</a:t>
            </a:r>
          </a:p>
          <a:p>
            <a:pPr lvl="2"/>
            <a:r>
              <a:rPr lang="en-US" sz="1600" dirty="0"/>
              <a:t>Such OFDM symbol misalignment may not be resolved by current MAC padding and PHY padding.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Synchronization Requirement in </a:t>
            </a:r>
            <a:br>
              <a:rPr lang="en-US" dirty="0" smtClean="0"/>
            </a:br>
            <a:r>
              <a:rPr lang="en-US" dirty="0" smtClean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12218" y="603354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-195" y="493447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660136" y="47570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660136" y="51380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2133600" y="5334841"/>
            <a:ext cx="62547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TXVECTOR parameter FORMAT, HE_LTF_MODE, and GI_TYPE </a:t>
            </a:r>
            <a:r>
              <a:rPr lang="en-US" dirty="0" smtClean="0"/>
              <a:t>may be same for </a:t>
            </a:r>
            <a:r>
              <a:rPr lang="en-US" dirty="0"/>
              <a:t>each PPDUs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2358794" y="5138014"/>
            <a:ext cx="228600" cy="2419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2358794" y="5597707"/>
            <a:ext cx="228600" cy="1955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316545"/>
              </p:ext>
            </p:extLst>
          </p:nvPr>
        </p:nvGraphicFramePr>
        <p:xfrm>
          <a:off x="2193624" y="4706081"/>
          <a:ext cx="6684044" cy="440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44"/>
                <a:gridCol w="609600"/>
                <a:gridCol w="609600"/>
                <a:gridCol w="685800"/>
                <a:gridCol w="838200"/>
                <a:gridCol w="685800"/>
                <a:gridCol w="711845"/>
                <a:gridCol w="278755"/>
                <a:gridCol w="711845"/>
                <a:gridCol w="605111"/>
                <a:gridCol w="359444"/>
              </a:tblGrid>
              <a:tr h="44042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RL-SIG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HE-SIG-A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PE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5" name="Straight Connector 54"/>
          <p:cNvCxnSpPr/>
          <p:nvPr/>
        </p:nvCxnSpPr>
        <p:spPr>
          <a:xfrm flipV="1">
            <a:off x="673387" y="51169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417507"/>
              </p:ext>
            </p:extLst>
          </p:nvPr>
        </p:nvGraphicFramePr>
        <p:xfrm>
          <a:off x="1214709" y="5818395"/>
          <a:ext cx="7929291" cy="440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091"/>
                <a:gridCol w="623291"/>
                <a:gridCol w="595909"/>
                <a:gridCol w="685800"/>
                <a:gridCol w="838200"/>
                <a:gridCol w="685800"/>
                <a:gridCol w="685800"/>
                <a:gridCol w="685800"/>
                <a:gridCol w="685800"/>
                <a:gridCol w="1435158"/>
                <a:gridCol w="393642"/>
              </a:tblGrid>
              <a:tr h="44042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RL-SIG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HE-SIG-A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PE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7" name="Straight Connector 56"/>
          <p:cNvCxnSpPr/>
          <p:nvPr/>
        </p:nvCxnSpPr>
        <p:spPr>
          <a:xfrm>
            <a:off x="685800" y="621820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780351" y="4038600"/>
            <a:ext cx="137173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OFDM symbol misalignment </a:t>
            </a:r>
            <a:endParaRPr lang="en-US" sz="1400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8877667" y="4876800"/>
            <a:ext cx="27441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9014874" y="4556304"/>
            <a:ext cx="1" cy="314980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64625" y="5833646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64" name="TextBox 63"/>
          <p:cNvSpPr txBox="1"/>
          <p:nvPr/>
        </p:nvSpPr>
        <p:spPr>
          <a:xfrm>
            <a:off x="664625" y="6214646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8879263" y="4713794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9132752" y="4706081"/>
            <a:ext cx="19329" cy="149673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73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synchronization requirement</a:t>
            </a:r>
          </a:p>
          <a:p>
            <a:pPr lvl="1"/>
            <a:r>
              <a:rPr lang="en-US" dirty="0" smtClean="0"/>
              <a:t>A difference </a:t>
            </a:r>
            <a:r>
              <a:rPr lang="en-US" dirty="0"/>
              <a:t>between the ending times of </a:t>
            </a:r>
            <a:r>
              <a:rPr lang="en-US" dirty="0" smtClean="0"/>
              <a:t>PPDU transmissions shall be less </a:t>
            </a:r>
            <a:r>
              <a:rPr lang="en-US" dirty="0"/>
              <a:t>than </a:t>
            </a:r>
            <a:r>
              <a:rPr lang="en-US" dirty="0" smtClean="0"/>
              <a:t>SIFS - (</a:t>
            </a:r>
            <a:r>
              <a:rPr lang="en-US" dirty="0"/>
              <a:t>10</a:t>
            </a:r>
            <a:r>
              <a:rPr lang="en-US" dirty="0" smtClean="0"/>
              <a:t>%×</a:t>
            </a:r>
            <a:r>
              <a:rPr lang="en-US" dirty="0" err="1" smtClean="0"/>
              <a:t>aSlotTime</a:t>
            </a:r>
            <a:r>
              <a:rPr lang="en-US" dirty="0" smtClean="0"/>
              <a:t>).</a:t>
            </a:r>
          </a:p>
          <a:p>
            <a:pPr lvl="2"/>
            <a:r>
              <a:rPr lang="en-US" dirty="0"/>
              <a:t>Because a minimum inter-frame space is not less than SIFS, </a:t>
            </a:r>
            <a:r>
              <a:rPr lang="en-US" dirty="0" err="1"/>
              <a:t>Tx</a:t>
            </a:r>
            <a:r>
              <a:rPr lang="en-US" dirty="0"/>
              <a:t> and Rx are not overlapped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A margin </a:t>
            </a:r>
            <a:r>
              <a:rPr lang="en-US" dirty="0"/>
              <a:t>of 10%×</a:t>
            </a:r>
            <a:r>
              <a:rPr lang="en-US" dirty="0" err="1"/>
              <a:t>aSlotTime</a:t>
            </a:r>
            <a:r>
              <a:rPr lang="en-US" dirty="0"/>
              <a:t> considers the SIFS accuracy </a:t>
            </a:r>
            <a:r>
              <a:rPr lang="en-US" dirty="0" smtClean="0"/>
              <a:t>of </a:t>
            </a:r>
            <a:r>
              <a:rPr lang="en-US" dirty="0"/>
              <a:t>the IEEE 802.11-2016 spec.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Synchronization Requirement in </a:t>
            </a:r>
            <a:br>
              <a:rPr lang="en-US" dirty="0" smtClean="0"/>
            </a:br>
            <a:r>
              <a:rPr lang="en-US" dirty="0" smtClean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218" y="565254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-195" y="455347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678668" y="4326634"/>
            <a:ext cx="1229009" cy="4249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02655" y="4328884"/>
            <a:ext cx="873812" cy="4223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136" y="43760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0136" y="47570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197" y="5502882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16197" y="5883882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776467" y="4331031"/>
            <a:ext cx="837074" cy="4201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613054" y="4328946"/>
            <a:ext cx="594965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62569" y="5415505"/>
            <a:ext cx="1543192" cy="4326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205762" y="5412272"/>
            <a:ext cx="916616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125244" y="5412272"/>
            <a:ext cx="870946" cy="4359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999057" y="5412270"/>
            <a:ext cx="472901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5205312" y="4947660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218469" y="4331031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71958" y="4323318"/>
            <a:ext cx="11248" cy="19474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483206" y="6069991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492752" y="5813492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sp>
        <p:nvSpPr>
          <p:cNvPr id="46" name="Rectangle 45"/>
          <p:cNvSpPr/>
          <p:nvPr/>
        </p:nvSpPr>
        <p:spPr>
          <a:xfrm>
            <a:off x="5879659" y="4722752"/>
            <a:ext cx="643859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523518" y="4718525"/>
            <a:ext cx="873812" cy="44576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397330" y="4722751"/>
            <a:ext cx="873812" cy="4415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271141" y="4722753"/>
            <a:ext cx="594965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157553" y="5822005"/>
            <a:ext cx="2974229" cy="453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Block </a:t>
            </a:r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38800" y="3909536"/>
            <a:ext cx="299679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Difference between the </a:t>
            </a:r>
            <a:r>
              <a:rPr lang="en-US" sz="1400" dirty="0"/>
              <a:t>ending times of the transmissions </a:t>
            </a:r>
            <a:r>
              <a:rPr lang="en-US" sz="1400" dirty="0" smtClean="0"/>
              <a:t>is less than </a:t>
            </a:r>
            <a:br>
              <a:rPr lang="en-US" sz="1400" dirty="0" smtClean="0"/>
            </a:br>
            <a:r>
              <a:rPr lang="en-US" sz="1400" dirty="0" smtClean="0"/>
              <a:t>SIFS </a:t>
            </a:r>
            <a:r>
              <a:rPr lang="en-US" sz="1400" dirty="0"/>
              <a:t>- (10%×</a:t>
            </a:r>
            <a:r>
              <a:rPr lang="en-US" sz="1400" dirty="0" err="1"/>
              <a:t>aSlotTime</a:t>
            </a:r>
            <a:r>
              <a:rPr lang="en-US" sz="1400" dirty="0" smtClean="0"/>
              <a:t>). </a:t>
            </a:r>
            <a:endParaRPr lang="en-US" sz="1400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220067" y="4561820"/>
            <a:ext cx="27441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6" idx="1"/>
          </p:cNvCxnSpPr>
          <p:nvPr/>
        </p:nvCxnSpPr>
        <p:spPr>
          <a:xfrm flipH="1">
            <a:off x="5334000" y="4278868"/>
            <a:ext cx="304800" cy="282952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218469" y="4722752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73387" y="47359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583720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5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synchronization requirement</a:t>
            </a:r>
          </a:p>
          <a:p>
            <a:pPr lvl="1"/>
            <a:r>
              <a:rPr lang="en-US" dirty="0" smtClean="0"/>
              <a:t>The solicited PPDU containing a control response (e.g., </a:t>
            </a:r>
            <a:r>
              <a:rPr lang="en-US" dirty="0" err="1" smtClean="0"/>
              <a:t>Ack</a:t>
            </a:r>
            <a:r>
              <a:rPr lang="en-US" dirty="0" smtClean="0"/>
              <a:t> or </a:t>
            </a:r>
            <a:r>
              <a:rPr lang="en-US" dirty="0" err="1" smtClean="0"/>
              <a:t>BlockAck</a:t>
            </a:r>
            <a:r>
              <a:rPr lang="en-US" dirty="0" smtClean="0"/>
              <a:t>) may also need the MAC padding and PHY padding mechanisms to </a:t>
            </a:r>
            <a:r>
              <a:rPr lang="en-US" dirty="0"/>
              <a:t>the synchronization </a:t>
            </a:r>
            <a:r>
              <a:rPr lang="en-US" dirty="0" smtClean="0"/>
              <a:t>requirement. </a:t>
            </a:r>
          </a:p>
          <a:p>
            <a:pPr lvl="1"/>
            <a:r>
              <a:rPr lang="en-US" dirty="0" smtClean="0"/>
              <a:t>So, the </a:t>
            </a:r>
            <a:r>
              <a:rPr lang="en-US" dirty="0"/>
              <a:t>solicited PPDU </a:t>
            </a:r>
            <a:r>
              <a:rPr lang="en-US" dirty="0" smtClean="0"/>
              <a:t>can be sent in any PPDU </a:t>
            </a:r>
            <a:r>
              <a:rPr lang="en-US" dirty="0"/>
              <a:t>format </a:t>
            </a:r>
            <a:r>
              <a:rPr lang="en-US" dirty="0" smtClean="0"/>
              <a:t>(i.e., non-HT/HT/VHT/HE/EHT).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Synchronization Requirement in </a:t>
            </a:r>
            <a:br>
              <a:rPr lang="en-US" dirty="0" smtClean="0"/>
            </a:br>
            <a:r>
              <a:rPr lang="en-US" dirty="0" smtClean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7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Do </a:t>
            </a:r>
            <a:r>
              <a:rPr lang="en-US" sz="2200" dirty="0"/>
              <a:t>you support the following PPDU transmission restriction for the constrained multi-link operation? </a:t>
            </a:r>
            <a:endParaRPr lang="en-US" sz="2000" dirty="0"/>
          </a:p>
          <a:p>
            <a:pPr lvl="1"/>
            <a:r>
              <a:rPr lang="en-US" dirty="0"/>
              <a:t>If an AP MLD intends to align the ending time of the DL PPDUs </a:t>
            </a:r>
            <a:r>
              <a:rPr lang="en-US" u="sng" dirty="0"/>
              <a:t>carrying a frame soliciting an immediate response</a:t>
            </a:r>
            <a:r>
              <a:rPr lang="en-US" dirty="0"/>
              <a:t> simultaneously sent </a:t>
            </a:r>
            <a:r>
              <a:rPr lang="en-US" u="sng" dirty="0"/>
              <a:t>to the same STA MLD</a:t>
            </a:r>
            <a:r>
              <a:rPr lang="en-US" dirty="0"/>
              <a:t> on the multiple links, the AP MLD shall ensure that the difference between the ending times of transmitting DL PPDUs is less than SIFS – margin time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Where </a:t>
            </a:r>
            <a:r>
              <a:rPr lang="en-US" dirty="0"/>
              <a:t>the reference of the ending time of the PPDU is TBD and the margin time (&lt; SIFS) is TBD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sz="22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580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103953</TotalTime>
  <Words>783</Words>
  <Application>Microsoft Office PowerPoint</Application>
  <PresentationFormat>On-screen Show (4:3)</PresentationFormat>
  <Paragraphs>155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802-11-Submission</vt:lpstr>
      <vt:lpstr>Document</vt:lpstr>
      <vt:lpstr>Synchronous Multi-Link Operation</vt:lpstr>
      <vt:lpstr>Recap: Synchronous Multi-link Operation</vt:lpstr>
      <vt:lpstr>Recap: Synchronous Multi-link Operation</vt:lpstr>
      <vt:lpstr>Motivation</vt:lpstr>
      <vt:lpstr>Synchronization Requirement in  Synchronous Multi-link Operation</vt:lpstr>
      <vt:lpstr>Synchronization Requirement in  Synchronous Multi-link Operation</vt:lpstr>
      <vt:lpstr>Synchronization Requirement in  Synchronous Multi-link Operation</vt:lpstr>
      <vt:lpstr>Synchronization Requirement in  Synchronous Multi-link Operation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1455</cp:revision>
  <cp:lastPrinted>1998-02-10T13:28:06Z</cp:lastPrinted>
  <dcterms:created xsi:type="dcterms:W3CDTF">2007-05-21T21:00:37Z</dcterms:created>
  <dcterms:modified xsi:type="dcterms:W3CDTF">2020-04-13T22:34:31Z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