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446" r:id="rId7"/>
    <p:sldId id="434" r:id="rId8"/>
    <p:sldId id="476" r:id="rId9"/>
    <p:sldId id="479" r:id="rId10"/>
    <p:sldId id="480" r:id="rId11"/>
    <p:sldId id="481" r:id="rId12"/>
    <p:sldId id="48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89" d="100"/>
          <a:sy n="89" d="100"/>
        </p:scale>
        <p:origin x="1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802.11-19/1305r3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2020-04-13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a STA </a:t>
            </a:r>
            <a:r>
              <a:rPr lang="en-US" dirty="0"/>
              <a:t>simultaneously transmits and receives </a:t>
            </a:r>
            <a:r>
              <a:rPr lang="en-US" dirty="0" smtClean="0"/>
              <a:t>frames </a:t>
            </a:r>
            <a:r>
              <a:rPr lang="en-US" dirty="0"/>
              <a:t>on multi-link, </a:t>
            </a:r>
            <a:r>
              <a:rPr lang="en-US" dirty="0" smtClean="0"/>
              <a:t>it may have some in-device </a:t>
            </a:r>
            <a:r>
              <a:rPr lang="en-US" dirty="0"/>
              <a:t>coexistence (IDC) </a:t>
            </a:r>
            <a:r>
              <a:rPr lang="en-US" dirty="0" smtClean="0"/>
              <a:t>interference.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is happened between 2.4 </a:t>
            </a:r>
            <a:r>
              <a:rPr lang="en-US" dirty="0"/>
              <a:t>GHz band and 5 GHz band, 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between 5 GHz band and 6 GHz band may be significantly problematic worse depending on some implementation capability like the RF 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Synchronous 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avoiding the IDC interference, </a:t>
            </a:r>
            <a:r>
              <a:rPr lang="en-US" dirty="0" smtClean="0"/>
              <a:t>a STA </a:t>
            </a:r>
            <a:r>
              <a:rPr lang="en-US" dirty="0"/>
              <a:t>shall not transmit and receive frames on multi-link simultaneously. </a:t>
            </a:r>
          </a:p>
          <a:p>
            <a:pPr lvl="1"/>
            <a:r>
              <a:rPr lang="en-US" dirty="0"/>
              <a:t>The STA may perform independent IDFT/DFT on each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Synchronous 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To avoid that a STA transmit </a:t>
            </a:r>
            <a:r>
              <a:rPr lang="en-US" dirty="0"/>
              <a:t>and receive frames on multi-link </a:t>
            </a:r>
            <a:r>
              <a:rPr lang="en-US" dirty="0" smtClean="0"/>
              <a:t>simultaneously, it may synchronize the ending </a:t>
            </a:r>
            <a:r>
              <a:rPr lang="en-US" dirty="0"/>
              <a:t>times of the PPDU transmissions on </a:t>
            </a:r>
            <a:r>
              <a:rPr lang="en-US" dirty="0" smtClean="0"/>
              <a:t>multi-link. </a:t>
            </a:r>
          </a:p>
          <a:p>
            <a:pPr lvl="1"/>
            <a:r>
              <a:rPr lang="en-US" dirty="0" smtClean="0"/>
              <a:t>If the </a:t>
            </a:r>
            <a:r>
              <a:rPr lang="en-US" dirty="0"/>
              <a:t>ending times of the PPDU transmissions on </a:t>
            </a:r>
            <a:r>
              <a:rPr lang="en-US" dirty="0" smtClean="0"/>
              <a:t>multi-link</a:t>
            </a:r>
            <a:r>
              <a:rPr lang="en-US" dirty="0"/>
              <a:t> </a:t>
            </a:r>
            <a:r>
              <a:rPr lang="en-US" dirty="0" smtClean="0"/>
              <a:t>are synchronized, the starting times </a:t>
            </a:r>
            <a:r>
              <a:rPr lang="en-US" dirty="0"/>
              <a:t>of the </a:t>
            </a:r>
            <a:r>
              <a:rPr lang="en-US" dirty="0" smtClean="0"/>
              <a:t>following PPDU </a:t>
            </a:r>
            <a:r>
              <a:rPr lang="en-US" dirty="0"/>
              <a:t>transmissions </a:t>
            </a:r>
            <a:r>
              <a:rPr lang="en-US" dirty="0" smtClean="0"/>
              <a:t>are naturally synchronized.  </a:t>
            </a:r>
          </a:p>
          <a:p>
            <a:r>
              <a:rPr lang="en-US" dirty="0" smtClean="0"/>
              <a:t>This contribution discusses a synchronization requirement of the PPDU transmissions.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1) A STA may transmit frames on multi-link with different TXVECTOR parameters (e.g., FORMAT, HE_LTF_MODE, </a:t>
            </a:r>
            <a:r>
              <a:rPr lang="en-US" sz="1800" dirty="0" smtClean="0"/>
              <a:t>GI_TYPE). </a:t>
            </a:r>
            <a:endParaRPr lang="en-US" sz="1800" dirty="0"/>
          </a:p>
          <a:p>
            <a:pPr lvl="2"/>
            <a:r>
              <a:rPr lang="en-US" sz="1600" dirty="0"/>
              <a:t>OFDM symbol misalignment between the ending times of the transmissions </a:t>
            </a:r>
            <a:r>
              <a:rPr lang="en-US" sz="1600" dirty="0" smtClean="0"/>
              <a:t>is within a maximum 16 </a:t>
            </a:r>
            <a:r>
              <a:rPr lang="en-US" sz="1600" dirty="0" err="1" smtClean="0"/>
              <a:t>μs</a:t>
            </a:r>
            <a:r>
              <a:rPr lang="en-US" sz="1600" dirty="0" smtClean="0"/>
              <a:t> (i.e., OFDM </a:t>
            </a:r>
            <a:r>
              <a:rPr lang="en-US" sz="1600" dirty="0"/>
              <a:t>symbol duration with quadruple </a:t>
            </a:r>
            <a:r>
              <a:rPr lang="en-US" sz="1600" dirty="0" smtClean="0"/>
              <a:t>GI). 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71201"/>
              </p:ext>
            </p:extLst>
          </p:nvPr>
        </p:nvGraphicFramePr>
        <p:xfrm>
          <a:off x="1214711" y="4687866"/>
          <a:ext cx="76746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1574155"/>
                <a:gridCol w="381000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0705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133600" y="5334841"/>
            <a:ext cx="645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can be different for each PPDUs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2) A STA can have some constraint to use same TXVECTOR parameters for PPDUs simultaneously transmitted on multi-link. But, a STA can access a WM to transmit frames on multi-link at different times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/>
              <a:t>It makes the same </a:t>
            </a:r>
            <a:r>
              <a:rPr lang="en-US" sz="1600" dirty="0"/>
              <a:t>OFDM symbol misalignment </a:t>
            </a:r>
            <a:r>
              <a:rPr lang="en-US" sz="1600" dirty="0" smtClean="0"/>
              <a:t>issue as the scenario 1.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133600" y="5334841"/>
            <a:ext cx="6254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</a:t>
            </a:r>
            <a:r>
              <a:rPr lang="en-US" dirty="0" smtClean="0"/>
              <a:t>may be same for </a:t>
            </a:r>
            <a:r>
              <a:rPr lang="en-US" dirty="0"/>
              <a:t>each PPDUs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16545"/>
              </p:ext>
            </p:extLst>
          </p:nvPr>
        </p:nvGraphicFramePr>
        <p:xfrm>
          <a:off x="2193624" y="4706081"/>
          <a:ext cx="66840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605111"/>
                <a:gridCol w="359444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Connector 54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750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The solicited PPDU containing a control response (e.g., </a:t>
            </a:r>
            <a:r>
              <a:rPr lang="en-US" dirty="0" err="1" smtClean="0"/>
              <a:t>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) may also need the MAC padding and PHY padding mechanisms to </a:t>
            </a:r>
            <a:r>
              <a:rPr lang="en-US" dirty="0"/>
              <a:t>the synchronization </a:t>
            </a:r>
            <a:r>
              <a:rPr lang="en-US" dirty="0" smtClean="0"/>
              <a:t>requirement. </a:t>
            </a:r>
          </a:p>
          <a:p>
            <a:pPr lvl="1"/>
            <a:r>
              <a:rPr lang="en-US" dirty="0" smtClean="0"/>
              <a:t>So, the </a:t>
            </a:r>
            <a:r>
              <a:rPr lang="en-US" dirty="0"/>
              <a:t>solicited PPDU </a:t>
            </a:r>
            <a:r>
              <a:rPr lang="en-US" dirty="0" smtClean="0"/>
              <a:t>can be sent in any PPDU </a:t>
            </a:r>
            <a:r>
              <a:rPr lang="en-US" dirty="0"/>
              <a:t>format </a:t>
            </a:r>
            <a:r>
              <a:rPr lang="en-US" dirty="0" smtClean="0"/>
              <a:t>(i.e., non-HT/HT/VHT/HE/EHT).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PPDU transmission restriction for the constrained multi-link operation? </a:t>
            </a:r>
            <a:endParaRPr lang="en-US" sz="2000" dirty="0"/>
          </a:p>
          <a:p>
            <a:pPr lvl="1"/>
            <a:r>
              <a:rPr lang="en-US" dirty="0"/>
              <a:t>If an AP MLD intends to align the ending time of the DL PPDUs </a:t>
            </a:r>
            <a:r>
              <a:rPr lang="en-US" u="sng" dirty="0"/>
              <a:t>carrying a frame soliciting an immediate response</a:t>
            </a:r>
            <a:r>
              <a:rPr lang="en-US" dirty="0"/>
              <a:t> simultaneously sent </a:t>
            </a:r>
            <a:r>
              <a:rPr lang="en-US" u="sng" dirty="0"/>
              <a:t>to the same STA MLD</a:t>
            </a:r>
            <a:r>
              <a:rPr lang="en-US" dirty="0"/>
              <a:t> on the multiple links, the AP MLD shall ensure that the difference between the ending times of transmitting DL PPDUs is less than SIFS – margin time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Where </a:t>
            </a:r>
            <a:r>
              <a:rPr lang="en-US" dirty="0"/>
              <a:t>the reference of the ending time of the PPDU is TBD and the margin time (&lt; SIFS) is TBD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80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103953</TotalTime>
  <Words>783</Words>
  <Application>Microsoft Office PowerPoint</Application>
  <PresentationFormat>On-screen Show (4:3)</PresentationFormat>
  <Paragraphs>155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Synchronous Multi-Link Operation</vt:lpstr>
      <vt:lpstr>Recap: Synchronous Multi-link Operation</vt:lpstr>
      <vt:lpstr>Recap: Synchronous Multi-link Operation</vt:lpstr>
      <vt:lpstr>Motivation</vt:lpstr>
      <vt:lpstr>Synchronization Requirement in  Synchronous Multi-link Operation</vt:lpstr>
      <vt:lpstr>Synchronization Requirement in  Synchronous Multi-link Operation</vt:lpstr>
      <vt:lpstr>Synchronization Requirement in  Synchronous Multi-link Operation</vt:lpstr>
      <vt:lpstr>Synchronization Requirement in  Synchronous Multi-link Operation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1455</cp:revision>
  <cp:lastPrinted>1998-02-10T13:28:06Z</cp:lastPrinted>
  <dcterms:created xsi:type="dcterms:W3CDTF">2007-05-21T21:00:37Z</dcterms:created>
  <dcterms:modified xsi:type="dcterms:W3CDTF">2020-04-13T22:34:31Z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