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8" r:id="rId5"/>
    <p:sldId id="433" r:id="rId6"/>
    <p:sldId id="446" r:id="rId7"/>
    <p:sldId id="434" r:id="rId8"/>
    <p:sldId id="476" r:id="rId9"/>
    <p:sldId id="479" r:id="rId10"/>
    <p:sldId id="480" r:id="rId11"/>
    <p:sldId id="481" r:id="rId12"/>
    <p:sldId id="482" r:id="rId13"/>
    <p:sldId id="484" r:id="rId14"/>
    <p:sldId id="485" r:id="rId15"/>
    <p:sldId id="486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70" d="100"/>
          <a:sy n="70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802.11-19/1305r0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Synchronous Multi-Link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96262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2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Do you support that in a synchronous multi-link transmission a difference between the ending times of PPDU transmissions shall be less than </a:t>
            </a:r>
            <a:r>
              <a:rPr lang="en-US" sz="2200" dirty="0"/>
              <a:t>SIFS - (10%×</a:t>
            </a:r>
            <a:r>
              <a:rPr lang="en-US" sz="2200" dirty="0" err="1"/>
              <a:t>aSlotTime</a:t>
            </a:r>
            <a:r>
              <a:rPr lang="en-US" sz="2200" dirty="0" smtClean="0"/>
              <a:t>)</a:t>
            </a:r>
            <a:r>
              <a:rPr lang="en-US" sz="2200" dirty="0" smtClean="0"/>
              <a:t>?</a:t>
            </a:r>
            <a:endParaRPr lang="en-US" sz="22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5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you support that in a synchronous multi-link transmission</a:t>
            </a:r>
            <a:r>
              <a:rPr lang="en-US" sz="2200" dirty="0"/>
              <a:t> </a:t>
            </a:r>
            <a:r>
              <a:rPr lang="en-US" sz="2200" dirty="0" smtClean="0"/>
              <a:t>the </a:t>
            </a:r>
            <a:r>
              <a:rPr lang="en-US" sz="2200" dirty="0"/>
              <a:t>solicited PPDU containing a control response (e.g., </a:t>
            </a:r>
            <a:r>
              <a:rPr lang="en-US" sz="2200" dirty="0" err="1"/>
              <a:t>Ack</a:t>
            </a:r>
            <a:r>
              <a:rPr lang="en-US" sz="2200" dirty="0"/>
              <a:t> or </a:t>
            </a:r>
            <a:r>
              <a:rPr lang="en-US" sz="2200" dirty="0" err="1"/>
              <a:t>BlockAck</a:t>
            </a:r>
            <a:r>
              <a:rPr lang="en-US" sz="2200" dirty="0"/>
              <a:t>) </a:t>
            </a:r>
            <a:r>
              <a:rPr lang="en-US" sz="2200" dirty="0" smtClean="0"/>
              <a:t>can </a:t>
            </a:r>
            <a:r>
              <a:rPr lang="en-US" sz="2200" dirty="0"/>
              <a:t>be sent in any PPDU </a:t>
            </a:r>
            <a:r>
              <a:rPr lang="en-US" sz="2200" dirty="0" smtClean="0"/>
              <a:t>format?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65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you support that in a synchronous multi-link transmission non-HT </a:t>
            </a:r>
            <a:r>
              <a:rPr lang="en-US" sz="2200" dirty="0"/>
              <a:t>PPDUs that initiates a TXOP on multi-link (e.g., the RTS and CTS frame exchange) shall be started within </a:t>
            </a:r>
            <a:r>
              <a:rPr lang="en-US" sz="2200" dirty="0" smtClean="0"/>
              <a:t>SIFS - </a:t>
            </a:r>
            <a:r>
              <a:rPr lang="en-US" sz="2200" dirty="0"/>
              <a:t>(10%×</a:t>
            </a:r>
            <a:r>
              <a:rPr lang="en-US" sz="2200" dirty="0" err="1"/>
              <a:t>aSlotTime</a:t>
            </a:r>
            <a:r>
              <a:rPr lang="en-US" sz="2200" dirty="0" smtClean="0"/>
              <a:t>)</a:t>
            </a:r>
            <a:r>
              <a:rPr lang="en-US" sz="2200" dirty="0" smtClean="0"/>
              <a:t>?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8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a STA </a:t>
            </a:r>
            <a:r>
              <a:rPr lang="en-US" dirty="0"/>
              <a:t>simultaneously transmits and receives </a:t>
            </a:r>
            <a:r>
              <a:rPr lang="en-US" dirty="0" smtClean="0"/>
              <a:t>frames </a:t>
            </a:r>
            <a:r>
              <a:rPr lang="en-US" dirty="0"/>
              <a:t>on multi-link, </a:t>
            </a:r>
            <a:r>
              <a:rPr lang="en-US" dirty="0" smtClean="0"/>
              <a:t>it may have some in-device </a:t>
            </a:r>
            <a:r>
              <a:rPr lang="en-US" dirty="0"/>
              <a:t>coexistence (IDC) </a:t>
            </a:r>
            <a:r>
              <a:rPr lang="en-US" dirty="0" smtClean="0"/>
              <a:t>interference.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is happened between 2.4 </a:t>
            </a:r>
            <a:r>
              <a:rPr lang="en-US" dirty="0"/>
              <a:t>GHz band and 5 GHz band, 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between 5 GHz band and 6 GHz band may be significantly problematic worse depending on some implementation capability like the RF 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Synchronous Multi-link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avoiding the IDC interference, </a:t>
            </a:r>
            <a:r>
              <a:rPr lang="en-US" dirty="0" smtClean="0"/>
              <a:t>a STA </a:t>
            </a:r>
            <a:r>
              <a:rPr lang="en-US" dirty="0"/>
              <a:t>shall not transmit and receive frames on multi-link simultaneously. </a:t>
            </a:r>
          </a:p>
          <a:p>
            <a:pPr lvl="1"/>
            <a:r>
              <a:rPr lang="en-US" dirty="0"/>
              <a:t>The STA may perform independent IDFT/DFT on each links.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Synchronous Multi-link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To avoid that a STA transmit </a:t>
            </a:r>
            <a:r>
              <a:rPr lang="en-US" dirty="0"/>
              <a:t>and receive frames on multi-link </a:t>
            </a:r>
            <a:r>
              <a:rPr lang="en-US" dirty="0" smtClean="0"/>
              <a:t>simultaneously, it may synchronize the starting </a:t>
            </a:r>
            <a:r>
              <a:rPr lang="en-US" dirty="0"/>
              <a:t>times and ending times of the PPDU transmissions on </a:t>
            </a:r>
            <a:r>
              <a:rPr lang="en-US" dirty="0" smtClean="0"/>
              <a:t>multi-link. </a:t>
            </a:r>
          </a:p>
          <a:p>
            <a:r>
              <a:rPr lang="en-US" dirty="0" smtClean="0"/>
              <a:t>This contribution discusses a synchronization requirement of the PPDU transmissions.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It can be a complicated issue to </a:t>
            </a:r>
            <a:r>
              <a:rPr lang="en-US" sz="2000" dirty="0"/>
              <a:t>make OFDM symbol </a:t>
            </a:r>
            <a:r>
              <a:rPr lang="en-US" sz="2000" dirty="0" smtClean="0"/>
              <a:t>alignment </a:t>
            </a:r>
            <a:r>
              <a:rPr lang="en-US" sz="2000" dirty="0"/>
              <a:t>for </a:t>
            </a:r>
            <a:r>
              <a:rPr lang="en-US" sz="2000" dirty="0" smtClean="0"/>
              <a:t>PPDUs </a:t>
            </a:r>
            <a:r>
              <a:rPr lang="en-US" sz="2000" dirty="0"/>
              <a:t>transmitted on </a:t>
            </a:r>
            <a:r>
              <a:rPr lang="en-US" sz="2000" dirty="0" smtClean="0"/>
              <a:t>multi-link. </a:t>
            </a:r>
            <a:endParaRPr lang="en-US" sz="2000" dirty="0"/>
          </a:p>
          <a:p>
            <a:pPr lvl="1"/>
            <a:r>
              <a:rPr lang="en-US" sz="1800" dirty="0"/>
              <a:t>Scenario 1) A STA may transmit frames on multi-link with different TXVECTOR parameters (e.g., FORMAT, HE_LTF_MODE, </a:t>
            </a:r>
            <a:r>
              <a:rPr lang="en-US" sz="1800" dirty="0" smtClean="0"/>
              <a:t>GI_TYPE). </a:t>
            </a:r>
            <a:endParaRPr lang="en-US" sz="1800" dirty="0"/>
          </a:p>
          <a:p>
            <a:pPr lvl="2"/>
            <a:r>
              <a:rPr lang="en-US" sz="1600" dirty="0"/>
              <a:t>OFDM symbol misalignment between the ending times of the transmissions </a:t>
            </a:r>
            <a:r>
              <a:rPr lang="en-US" sz="1600" dirty="0" smtClean="0"/>
              <a:t>is within a maximum 16 </a:t>
            </a:r>
            <a:r>
              <a:rPr lang="en-US" sz="1600" dirty="0" err="1" smtClean="0"/>
              <a:t>μs</a:t>
            </a:r>
            <a:r>
              <a:rPr lang="en-US" sz="1600" dirty="0" smtClean="0"/>
              <a:t> (i.e., OFDM </a:t>
            </a:r>
            <a:r>
              <a:rPr lang="en-US" sz="1600" dirty="0"/>
              <a:t>symbol duration with quadruple </a:t>
            </a:r>
            <a:r>
              <a:rPr lang="en-US" sz="1600" dirty="0" smtClean="0"/>
              <a:t>GI). </a:t>
            </a:r>
          </a:p>
          <a:p>
            <a:pPr lvl="2"/>
            <a:r>
              <a:rPr lang="en-US" sz="1600" dirty="0"/>
              <a:t>Such OFDM symbol misalignment may not be resolved by current MAC padding and PHY padding.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/>
              <a:t>Transmission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18" y="6033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-195" y="4934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136" y="4757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60136" y="5138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71201"/>
              </p:ext>
            </p:extLst>
          </p:nvPr>
        </p:nvGraphicFramePr>
        <p:xfrm>
          <a:off x="1214711" y="4687866"/>
          <a:ext cx="7674644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44"/>
                <a:gridCol w="609600"/>
                <a:gridCol w="609600"/>
                <a:gridCol w="685800"/>
                <a:gridCol w="838200"/>
                <a:gridCol w="685800"/>
                <a:gridCol w="711845"/>
                <a:gridCol w="278755"/>
                <a:gridCol w="711845"/>
                <a:gridCol w="1574155"/>
                <a:gridCol w="381000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>
          <a:xfrm flipV="1">
            <a:off x="673387" y="5116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07057"/>
              </p:ext>
            </p:extLst>
          </p:nvPr>
        </p:nvGraphicFramePr>
        <p:xfrm>
          <a:off x="1214709" y="5818395"/>
          <a:ext cx="7929291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91"/>
                <a:gridCol w="623291"/>
                <a:gridCol w="595909"/>
                <a:gridCol w="685800"/>
                <a:gridCol w="838200"/>
                <a:gridCol w="685800"/>
                <a:gridCol w="685800"/>
                <a:gridCol w="685800"/>
                <a:gridCol w="685800"/>
                <a:gridCol w="1435158"/>
                <a:gridCol w="393642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685800" y="6218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64625" y="583364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664625" y="621464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2133600" y="5334841"/>
            <a:ext cx="6454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TXVECTOR parameter FORMAT, HE_LTF_MODE, and GI_TYPE can be different for each PPDUs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358794" y="5138014"/>
            <a:ext cx="228600" cy="2419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358794" y="5597707"/>
            <a:ext cx="228600" cy="195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80351" y="4038600"/>
            <a:ext cx="137173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OFDM symbol misalignment 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877667" y="487680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9014874" y="4556304"/>
            <a:ext cx="1" cy="314980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879263" y="4713794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132752" y="4706081"/>
            <a:ext cx="19329" cy="14967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5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It can be a complicated issue to </a:t>
            </a:r>
            <a:r>
              <a:rPr lang="en-US" sz="2000" dirty="0"/>
              <a:t>make OFDM symbol </a:t>
            </a:r>
            <a:r>
              <a:rPr lang="en-US" sz="2000" dirty="0" smtClean="0"/>
              <a:t>alignment </a:t>
            </a:r>
            <a:r>
              <a:rPr lang="en-US" sz="2000" dirty="0"/>
              <a:t>for </a:t>
            </a:r>
            <a:r>
              <a:rPr lang="en-US" sz="2000" dirty="0" smtClean="0"/>
              <a:t>PPDUs </a:t>
            </a:r>
            <a:r>
              <a:rPr lang="en-US" sz="2000" dirty="0"/>
              <a:t>transmitted on </a:t>
            </a:r>
            <a:r>
              <a:rPr lang="en-US" sz="2000" dirty="0" smtClean="0"/>
              <a:t>multi-link. </a:t>
            </a:r>
            <a:endParaRPr lang="en-US" sz="2000" dirty="0"/>
          </a:p>
          <a:p>
            <a:pPr lvl="1"/>
            <a:r>
              <a:rPr lang="en-US" sz="1800" dirty="0"/>
              <a:t>Scenario 2) A STA can have some constraint to use same TXVECTOR parameters for PPDUs simultaneously transmitted on multi-link. But, a STA can access a WM to transmit frames on multi-link at different times</a:t>
            </a:r>
            <a:r>
              <a:rPr lang="en-US" sz="1800" dirty="0" smtClean="0"/>
              <a:t>.</a:t>
            </a:r>
          </a:p>
          <a:p>
            <a:pPr lvl="2"/>
            <a:r>
              <a:rPr lang="en-US" sz="1600" dirty="0" smtClean="0"/>
              <a:t>It makes the same </a:t>
            </a:r>
            <a:r>
              <a:rPr lang="en-US" sz="1600" dirty="0"/>
              <a:t>OFDM symbol misalignment </a:t>
            </a:r>
            <a:r>
              <a:rPr lang="en-US" sz="1600" dirty="0" smtClean="0"/>
              <a:t>issue as the scenario 1.</a:t>
            </a:r>
          </a:p>
          <a:p>
            <a:pPr lvl="2"/>
            <a:r>
              <a:rPr lang="en-US" sz="1600" dirty="0"/>
              <a:t>Such OFDM symbol misalignment may not be resolved by current MAC padding and PHY padding.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/>
              <a:t>Transmission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218" y="6033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-195" y="4934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660136" y="4757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660136" y="5138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2133600" y="5334841"/>
            <a:ext cx="6254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TXVECTOR parameter FORMAT, HE_LTF_MODE, and GI_TYPE </a:t>
            </a:r>
            <a:r>
              <a:rPr lang="en-US" dirty="0" smtClean="0"/>
              <a:t>may be same for </a:t>
            </a:r>
            <a:r>
              <a:rPr lang="en-US" dirty="0"/>
              <a:t>each PPDUs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358794" y="5138014"/>
            <a:ext cx="228600" cy="2419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358794" y="5597707"/>
            <a:ext cx="228600" cy="1955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16545"/>
              </p:ext>
            </p:extLst>
          </p:nvPr>
        </p:nvGraphicFramePr>
        <p:xfrm>
          <a:off x="2193624" y="4706081"/>
          <a:ext cx="6684044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44"/>
                <a:gridCol w="609600"/>
                <a:gridCol w="609600"/>
                <a:gridCol w="685800"/>
                <a:gridCol w="838200"/>
                <a:gridCol w="685800"/>
                <a:gridCol w="711845"/>
                <a:gridCol w="278755"/>
                <a:gridCol w="711845"/>
                <a:gridCol w="605111"/>
                <a:gridCol w="359444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5" name="Straight Connector 54"/>
          <p:cNvCxnSpPr/>
          <p:nvPr/>
        </p:nvCxnSpPr>
        <p:spPr>
          <a:xfrm flipV="1">
            <a:off x="673387" y="5116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17507"/>
              </p:ext>
            </p:extLst>
          </p:nvPr>
        </p:nvGraphicFramePr>
        <p:xfrm>
          <a:off x="1214709" y="5818395"/>
          <a:ext cx="7929291" cy="44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091"/>
                <a:gridCol w="623291"/>
                <a:gridCol w="595909"/>
                <a:gridCol w="685800"/>
                <a:gridCol w="838200"/>
                <a:gridCol w="685800"/>
                <a:gridCol w="685800"/>
                <a:gridCol w="685800"/>
                <a:gridCol w="685800"/>
                <a:gridCol w="1435158"/>
                <a:gridCol w="393642"/>
              </a:tblGrid>
              <a:tr h="44042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RL-SIG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HE-SIG-A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HE-STF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HE-LTF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PE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7" name="Straight Connector 56"/>
          <p:cNvCxnSpPr/>
          <p:nvPr/>
        </p:nvCxnSpPr>
        <p:spPr>
          <a:xfrm>
            <a:off x="685800" y="6218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780351" y="4038600"/>
            <a:ext cx="137173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OFDM symbol misalignment </a:t>
            </a:r>
            <a:endParaRPr lang="en-US" sz="140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8877667" y="487680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9014874" y="4556304"/>
            <a:ext cx="1" cy="314980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64625" y="583364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664625" y="621464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879263" y="4713794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132752" y="4706081"/>
            <a:ext cx="19329" cy="14967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73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synchronization requirement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</a:t>
            </a:r>
            <a:r>
              <a:rPr lang="en-US" dirty="0" smtClean="0"/>
              <a:t>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  <a:endParaRPr lang="en-US" dirty="0" smtClean="0"/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/>
              <a:t>Transmission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23518" y="471852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330" y="472275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1141" y="4722753"/>
            <a:ext cx="59496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5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synchronization requirement</a:t>
            </a:r>
          </a:p>
          <a:p>
            <a:pPr lvl="1"/>
            <a:r>
              <a:rPr lang="en-US" dirty="0" smtClean="0"/>
              <a:t>The solicited PPDU containing a control response (e.g., </a:t>
            </a:r>
            <a:r>
              <a:rPr lang="en-US" dirty="0" err="1" smtClean="0"/>
              <a:t>Ack</a:t>
            </a:r>
            <a:r>
              <a:rPr lang="en-US" dirty="0" smtClean="0"/>
              <a:t> or </a:t>
            </a:r>
            <a:r>
              <a:rPr lang="en-US" dirty="0" err="1" smtClean="0"/>
              <a:t>BlockAck</a:t>
            </a:r>
            <a:r>
              <a:rPr lang="en-US" dirty="0" smtClean="0"/>
              <a:t>) may also need the MAC padding and PHY padding mechanisms to </a:t>
            </a:r>
            <a:r>
              <a:rPr lang="en-US" dirty="0"/>
              <a:t>the synchronization </a:t>
            </a:r>
            <a:r>
              <a:rPr lang="en-US" dirty="0" smtClean="0"/>
              <a:t>requirement. </a:t>
            </a:r>
          </a:p>
          <a:p>
            <a:pPr lvl="1"/>
            <a:r>
              <a:rPr lang="en-US" dirty="0" smtClean="0"/>
              <a:t>So, the </a:t>
            </a:r>
            <a:r>
              <a:rPr lang="en-US" dirty="0"/>
              <a:t>solicited PPDU </a:t>
            </a:r>
            <a:r>
              <a:rPr lang="en-US" dirty="0" smtClean="0"/>
              <a:t>can be sent in any PPDU </a:t>
            </a:r>
            <a:r>
              <a:rPr lang="en-US" dirty="0"/>
              <a:t>format </a:t>
            </a:r>
            <a:r>
              <a:rPr lang="en-US" dirty="0" smtClean="0"/>
              <a:t>(i.e., non-HT/HT/VHT/HE/EHT).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/>
              <a:t>Transmission</a:t>
            </a:r>
          </a:p>
        </p:txBody>
      </p:sp>
    </p:spTree>
    <p:extLst>
      <p:ext uri="{BB962C8B-B14F-4D97-AF65-F5344CB8AC3E}">
        <p14:creationId xmlns:p14="http://schemas.microsoft.com/office/powerpoint/2010/main" val="26730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synchronization requirement</a:t>
            </a:r>
          </a:p>
          <a:p>
            <a:pPr lvl="1"/>
            <a:r>
              <a:rPr lang="en-US" dirty="0"/>
              <a:t>If a STA transmits non-HT </a:t>
            </a:r>
            <a:r>
              <a:rPr lang="en-US" dirty="0" smtClean="0"/>
              <a:t>PPDUs that initiates a TXOP on multi-link (</a:t>
            </a:r>
            <a:r>
              <a:rPr lang="en-US" dirty="0"/>
              <a:t>e.g., the RTS and CTS frame exchange),</a:t>
            </a:r>
          </a:p>
          <a:p>
            <a:pPr lvl="2"/>
            <a:r>
              <a:rPr lang="en-US" dirty="0" smtClean="0"/>
              <a:t>Those non-HT </a:t>
            </a:r>
            <a:r>
              <a:rPr lang="en-US" dirty="0"/>
              <a:t>PPDU transmissions shall be started on multi-link within the </a:t>
            </a:r>
            <a:r>
              <a:rPr lang="en-US" dirty="0"/>
              <a:t>SIFS - (10%×</a:t>
            </a:r>
            <a:r>
              <a:rPr lang="en-US" dirty="0" err="1"/>
              <a:t>aSlotTime</a:t>
            </a:r>
            <a:r>
              <a:rPr lang="en-US" dirty="0" smtClean="0"/>
              <a:t>)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Synchronization Requirement in </a:t>
            </a:r>
            <a:br>
              <a:rPr lang="en-US" dirty="0" smtClean="0"/>
            </a:br>
            <a:r>
              <a:rPr lang="en-US" dirty="0" smtClean="0"/>
              <a:t>Synchronous Multi-link </a:t>
            </a:r>
            <a:r>
              <a:rPr lang="en-US" dirty="0"/>
              <a:t>Transmission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1971391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RTS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1952415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078439" y="3667780"/>
            <a:ext cx="386516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starting times </a:t>
            </a:r>
            <a:r>
              <a:rPr lang="en-US" sz="1400" dirty="0"/>
              <a:t>of the transmissions </a:t>
            </a:r>
            <a:r>
              <a:rPr lang="en-US" sz="1400" dirty="0" smtClean="0"/>
              <a:t>is less than </a:t>
            </a:r>
            <a:r>
              <a:rPr lang="en-US" sz="1400" dirty="0"/>
              <a:t>SIFS - (10%×</a:t>
            </a:r>
            <a:r>
              <a:rPr lang="en-US" sz="1400" dirty="0" err="1"/>
              <a:t>aSlotTime</a:t>
            </a:r>
            <a:r>
              <a:rPr lang="en-US" sz="1400" dirty="0"/>
              <a:t>). </a:t>
            </a:r>
            <a:endParaRPr lang="en-US" sz="1400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677998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6" idx="1"/>
          </p:cNvCxnSpPr>
          <p:nvPr/>
        </p:nvCxnSpPr>
        <p:spPr>
          <a:xfrm flipH="1">
            <a:off x="1791931" y="3929390"/>
            <a:ext cx="286508" cy="632430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687648" y="5403123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RTS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1676400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3876391" y="4750498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CTS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581400" y="5843548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CTS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3193694" y="4539917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2912727" y="560572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212812" y="4269705"/>
            <a:ext cx="6611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2912728" y="5335664"/>
            <a:ext cx="667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89" name="Rectangle 88"/>
          <p:cNvSpPr/>
          <p:nvPr/>
        </p:nvSpPr>
        <p:spPr>
          <a:xfrm>
            <a:off x="5767049" y="4311062"/>
            <a:ext cx="1071587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838636" y="4313312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712448" y="4315459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8549035" y="4313374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487011" y="5399933"/>
            <a:ext cx="1387926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877804" y="5396700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797286" y="5396700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671099" y="5396698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4810409" y="606608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810410" y="5796024"/>
            <a:ext cx="667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5105400" y="497801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5124518" y="4707798"/>
            <a:ext cx="6611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05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103775</TotalTime>
  <Words>886</Words>
  <Application>Microsoft Office PowerPoint</Application>
  <PresentationFormat>On-screen Show (4:3)</PresentationFormat>
  <Paragraphs>190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802-11-Submission</vt:lpstr>
      <vt:lpstr>Document</vt:lpstr>
      <vt:lpstr>Synchronous Multi-Link Transmission</vt:lpstr>
      <vt:lpstr>Recap: Synchronous Multi-link Transmission</vt:lpstr>
      <vt:lpstr>Recap: Synchronous Multi-link Transmission</vt:lpstr>
      <vt:lpstr>Motivation</vt:lpstr>
      <vt:lpstr>Synchronization Requirement in  Synchronous Multi-link Transmission</vt:lpstr>
      <vt:lpstr>Synchronization Requirement in  Synchronous Multi-link Transmission</vt:lpstr>
      <vt:lpstr>Synchronization Requirement in  Synchronous Multi-link Transmission</vt:lpstr>
      <vt:lpstr>Synchronization Requirement in  Synchronous Multi-link Transmission</vt:lpstr>
      <vt:lpstr>Synchronization Requirement in  Synchronous Multi-link Transmission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1438</cp:revision>
  <cp:lastPrinted>1998-02-10T13:28:06Z</cp:lastPrinted>
  <dcterms:created xsi:type="dcterms:W3CDTF">2007-05-21T21:00:37Z</dcterms:created>
  <dcterms:modified xsi:type="dcterms:W3CDTF">2020-01-11T04:41:32Z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