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5" r:id="rId3"/>
    <p:sldId id="288" r:id="rId4"/>
    <p:sldId id="274" r:id="rId5"/>
    <p:sldId id="286" r:id="rId6"/>
    <p:sldId id="287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445" autoAdjust="0"/>
    <p:restoredTop sz="94660"/>
  </p:normalViewPr>
  <p:slideViewPr>
    <p:cSldViewPr>
      <p:cViewPr>
        <p:scale>
          <a:sx n="50" d="100"/>
          <a:sy n="50" d="100"/>
        </p:scale>
        <p:origin x="156" y="41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5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87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Miguel Lopez,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Miguel Lopez,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802.11-19/1304r0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ULDR (ultra low date rate)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2019-07-16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6124154"/>
              </p:ext>
            </p:extLst>
          </p:nvPr>
        </p:nvGraphicFramePr>
        <p:xfrm>
          <a:off x="547688" y="2292350"/>
          <a:ext cx="8140700" cy="2547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5" name="Document" r:id="rId4" imgW="8261444" imgH="2587185" progId="Word.Document.8">
                  <p:embed/>
                </p:oleObj>
              </mc:Choice>
              <mc:Fallback>
                <p:oleObj name="Document" r:id="rId4" imgW="8261444" imgH="258718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8" y="2292350"/>
                        <a:ext cx="8140700" cy="25479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GB" dirty="0"/>
              <a:t>According to </a:t>
            </a:r>
            <a:r>
              <a:rPr lang="en-US" altLang="ko-KR" dirty="0"/>
              <a:t>IEEE P802.11ba/D3.0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WUR PHY provides support LDR (low data rate) indicates 62.5 kb/s, and HDR (high data rate) indicates 250 kb/s.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Manchester coding: Under sampling is prevented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MC-OOK: Differential operation is prevented [5]</a:t>
            </a:r>
            <a:endParaRPr lang="en-GB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GB" dirty="0"/>
              <a:t>This contribution introduces ULDR (ultra low date rate) that leads to lower power consumption and lower  noise.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9456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99B92-959C-4D0C-B952-C849357A2B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Simulation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lifespan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a </a:t>
            </a:r>
            <a:r>
              <a:rPr lang="de-DE" dirty="0" err="1"/>
              <a:t>node</a:t>
            </a:r>
            <a:r>
              <a:rPr lang="de-DE" dirty="0"/>
              <a:t> [4]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A689D0F-B6FD-448A-A453-819C643F9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A1ECF20-1170-4AD5-A04B-2334F0D574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AAD298-5107-4CDE-A2D0-DC6C485E63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EB168F6B-43D3-4E0F-9C22-EF8560715BA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July 2019</a:t>
            </a:r>
            <a:endParaRPr lang="en-GB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7AB7DE0-F0F1-4AD7-A2FF-1F1B1A7C5F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364" y="2155206"/>
            <a:ext cx="4351012" cy="3411402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7D6CACD2-8F1D-4698-BF82-FE27C5640F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8158" y="2140053"/>
            <a:ext cx="3860373" cy="1286307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1F91C6D-626A-4BAB-AA97-671F28AB9C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2983" y="3837438"/>
            <a:ext cx="4430616" cy="847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521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886A9-BA2F-433B-96A0-0B5934C934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812" y="692696"/>
            <a:ext cx="7770813" cy="1065213"/>
          </a:xfrm>
        </p:spPr>
        <p:txBody>
          <a:bodyPr/>
          <a:lstStyle/>
          <a:p>
            <a:r>
              <a:rPr lang="en-US" dirty="0"/>
              <a:t>ULDR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39BD9-1F8E-4426-B8C3-ED9C7BBD92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91864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ULDR (ultra low data rate) indicates 15,625 kb/s (</a:t>
            </a:r>
            <a:r>
              <a:rPr lang="de-DE" dirty="0" err="1"/>
              <a:t>quarter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LDR</a:t>
            </a:r>
            <a:r>
              <a:rPr lang="en-US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Approx. 4 x longer data packets than LDR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Approx. 4 x lower power consumption than LDR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0A8EC-B448-42BF-9281-2BF67909D5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0D76A-027E-445F-A623-4E65E3FE097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E5E6BEE-43D7-4AA7-8B82-B3B22C333C7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8536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5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Radiation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D9B737C-F110-4328-82AD-E9EF282D75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5450" y="3040148"/>
            <a:ext cx="3110376" cy="2333068"/>
          </a:xfrm>
          <a:prstGeom prst="rect">
            <a:avLst/>
          </a:prstGeom>
        </p:spPr>
      </p:pic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9592" y="1628801"/>
            <a:ext cx="7772400" cy="2664296"/>
          </a:xfrm>
          <a:ln/>
        </p:spPr>
        <p:txBody>
          <a:bodyPr/>
          <a:lstStyle/>
          <a:p>
            <a:r>
              <a:rPr lang="en-US" dirty="0"/>
              <a:t>Radiation behavior at different data rates from </a:t>
            </a:r>
            <a:r>
              <a:rPr lang="en-US" altLang="ko-KR" dirty="0"/>
              <a:t>IEEE 802.11-18/0479r2 </a:t>
            </a:r>
            <a:r>
              <a:rPr lang="en-US" dirty="0"/>
              <a:t>[3]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17F359D-4B57-452F-B040-FE8E9251DB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496" y="3040148"/>
            <a:ext cx="3071962" cy="23042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BF70991-D75E-4A65-97A7-018671AC83E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50655" y="3068960"/>
            <a:ext cx="3085841" cy="231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41656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B89C0-4CF8-49BE-AD1A-13DDA516A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D050F-5F0A-42D7-B374-8D73643315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specification of the ULDR (ultra low date rate)?</a:t>
            </a:r>
            <a:endParaRPr lang="en-US" kern="1200" dirty="0">
              <a:solidFill>
                <a:srgbClr val="FFFFFF"/>
              </a:solidFill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marL="0" indent="0" fontAlgn="t">
              <a:spcBef>
                <a:spcPts val="0"/>
              </a:spcBef>
              <a:spcAft>
                <a:spcPts val="0"/>
              </a:spcAft>
            </a:pPr>
            <a:endParaRPr lang="en-US" b="0" kern="1200" dirty="0">
              <a:latin typeface="Times New Roman" panose="02020603050405020304" pitchFamily="18" charset="0"/>
              <a:ea typeface="MS Gothic" panose="020B0609070205080204" pitchFamily="49" charset="-128"/>
            </a:endParaRP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Y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N</a:t>
            </a:r>
          </a:p>
          <a:p>
            <a:pPr fontAlgn="t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b="0" kern="1200" dirty="0">
                <a:latin typeface="Times New Roman" panose="02020603050405020304" pitchFamily="18" charset="0"/>
                <a:ea typeface="MS Gothic" panose="020B0609070205080204" pitchFamily="49" charset="-128"/>
              </a:rPr>
              <a:t>A </a:t>
            </a:r>
            <a:endParaRPr lang="en-US" b="0" dirty="0">
              <a:latin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AA3DFA-7DB9-42BC-AEDB-A2FF685AB4B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B09B85-75FA-4691-A53F-02615C7F90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C172F92-986B-4909-84A4-B9893378B9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119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/>
              <a:t>July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Tolgay Ungan, Endiio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altLang="ko-KR" dirty="0"/>
              <a:t>[1] IEEE P802.11ba/D3.0, May 2019</a:t>
            </a:r>
          </a:p>
          <a:p>
            <a:r>
              <a:rPr lang="en-US" altLang="ko-KR" dirty="0"/>
              <a:t>[2] IEEE 802.11-17/0964r4 Signal Bandwidth and Sequence for OOK Signal Generation</a:t>
            </a:r>
          </a:p>
          <a:p>
            <a:r>
              <a:rPr lang="en-US" altLang="ko-KR" dirty="0"/>
              <a:t>[3] IEEE 802.11-18/0479r2 </a:t>
            </a:r>
            <a:r>
              <a:rPr lang="en-GB" dirty="0"/>
              <a:t>MC-OOK Symbol Design</a:t>
            </a:r>
            <a:endParaRPr lang="en-US" dirty="0"/>
          </a:p>
          <a:p>
            <a:r>
              <a:rPr lang="en-US" altLang="ko-KR" dirty="0"/>
              <a:t>[4] </a:t>
            </a:r>
            <a:r>
              <a:rPr lang="de-DE" dirty="0"/>
              <a:t>G.U. Gamm, M. Kostic, M. Sippel, L.M. Reindl</a:t>
            </a:r>
            <a:br>
              <a:rPr lang="de-DE" dirty="0"/>
            </a:br>
            <a:r>
              <a:rPr lang="de-DE" dirty="0"/>
              <a:t>Low power </a:t>
            </a:r>
            <a:r>
              <a:rPr lang="de-DE" dirty="0" err="1"/>
              <a:t>sensor</a:t>
            </a:r>
            <a:r>
              <a:rPr lang="de-DE" dirty="0"/>
              <a:t> </a:t>
            </a:r>
            <a:r>
              <a:rPr lang="de-DE" dirty="0" err="1"/>
              <a:t>node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addressable</a:t>
            </a:r>
            <a:r>
              <a:rPr lang="de-DE" dirty="0"/>
              <a:t> </a:t>
            </a:r>
            <a:r>
              <a:rPr lang="de-DE" dirty="0" err="1"/>
              <a:t>wake-up</a:t>
            </a:r>
            <a:r>
              <a:rPr lang="de-DE" dirty="0"/>
              <a:t> on </a:t>
            </a:r>
            <a:r>
              <a:rPr lang="de-DE" dirty="0" err="1"/>
              <a:t>demand</a:t>
            </a:r>
            <a:r>
              <a:rPr lang="de-DE" dirty="0"/>
              <a:t> </a:t>
            </a:r>
            <a:r>
              <a:rPr lang="de-DE" dirty="0" err="1"/>
              <a:t>capability</a:t>
            </a:r>
            <a:r>
              <a:rPr lang="de-DE" dirty="0"/>
              <a:t>; 2012 </a:t>
            </a:r>
            <a:r>
              <a:rPr lang="de-DE" i="1" dirty="0"/>
              <a:t>Int. J. Sensor Networks</a:t>
            </a:r>
            <a:r>
              <a:rPr lang="de-DE" dirty="0"/>
              <a:t>, Band: 11, Nummer: 1, Page: 48 – 56</a:t>
            </a:r>
          </a:p>
          <a:p>
            <a:r>
              <a:rPr lang="de-DE" dirty="0"/>
              <a:t>[5] </a:t>
            </a:r>
            <a:r>
              <a:rPr lang="en-US" altLang="ko-KR" dirty="0"/>
              <a:t>IEEE 802.11-18/770r0 </a:t>
            </a:r>
            <a:r>
              <a:rPr lang="en-GB" dirty="0"/>
              <a:t>Differential OOK for WUR</a:t>
            </a:r>
            <a:r>
              <a:rPr lang="en-US" altLang="ko-KR" dirty="0"/>
              <a:t>  </a:t>
            </a:r>
            <a:endParaRPr lang="de-DE" dirty="0"/>
          </a:p>
          <a:p>
            <a:br>
              <a:rPr lang="de-DE" dirty="0"/>
            </a:br>
            <a:endParaRPr lang="en-US" altLang="ko-KR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321</Words>
  <Application>Microsoft Office PowerPoint</Application>
  <PresentationFormat>Bildschirmpräsentation (4:3)</PresentationFormat>
  <Paragraphs>62</Paragraphs>
  <Slides>7</Slides>
  <Notes>3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Microsoft Word 97-2003-Dokument</vt:lpstr>
      <vt:lpstr>ULDR (ultra low date rate) </vt:lpstr>
      <vt:lpstr>Introduction</vt:lpstr>
      <vt:lpstr>Simulation of the lifespan of a node [4]</vt:lpstr>
      <vt:lpstr>ULDR</vt:lpstr>
      <vt:lpstr>Radiation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11-19-1304-00-00ba-ULCR</dc:title>
  <dc:creator>Tolgay Ungan</dc:creator>
  <cp:lastModifiedBy>Tolgay Ungan</cp:lastModifiedBy>
  <cp:revision>161</cp:revision>
  <cp:lastPrinted>1601-01-01T00:00:00Z</cp:lastPrinted>
  <dcterms:created xsi:type="dcterms:W3CDTF">2018-02-08T07:56:39Z</dcterms:created>
  <dcterms:modified xsi:type="dcterms:W3CDTF">2019-07-17T10:08:04Z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