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5" r:id="rId3"/>
    <p:sldId id="522" r:id="rId4"/>
    <p:sldId id="523" r:id="rId5"/>
    <p:sldId id="524" r:id="rId6"/>
    <p:sldId id="525" r:id="rId7"/>
    <p:sldId id="526" r:id="rId8"/>
    <p:sldId id="504" r:id="rId9"/>
    <p:sldId id="52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4F81BD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3899" autoAdjust="0"/>
  </p:normalViewPr>
  <p:slideViewPr>
    <p:cSldViewPr>
      <p:cViewPr varScale="1">
        <p:scale>
          <a:sx n="68" d="100"/>
          <a:sy n="68" d="100"/>
        </p:scale>
        <p:origin x="1148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0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95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5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81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83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45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61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64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802.11-19/1299r0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Extended Range Modes in 11bd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2019-07-16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F48FF9-2C8E-430D-9ECC-9E7783AC14FE}"/>
              </a:ext>
            </a:extLst>
          </p:cNvPr>
          <p:cNvSpPr txBox="1"/>
          <p:nvPr/>
        </p:nvSpPr>
        <p:spPr>
          <a:xfrm>
            <a:off x="1143001" y="47244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r0 (July </a:t>
            </a:r>
            <a:r>
              <a:rPr lang="en-US" sz="1600">
                <a:solidFill>
                  <a:schemeClr val="tx1"/>
                </a:solidFill>
                <a:latin typeface="Calibri" panose="020F0502020204030204" pitchFamily="34" charset="0"/>
              </a:rPr>
              <a:t>16,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2019): Initial version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The 11bd PAR requires, among other things, “at least one mode that achieves at least 3dB lower sensitivity level (longer range), than [3 Mb/s in a 10 MHz channel]” [1].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A proposal under consideration [2] defines exactly one mode, that achieves almost exactly 3 dB lower sensitivity level than the referenced mode.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The proposal under consideration meets the PAR. But by itself it isn’t a game-changer, and probably isn’t sufficient (again by itself) to motivate market uptake of an entire new amendment.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i="1" dirty="0">
                <a:solidFill>
                  <a:schemeClr val="tx1"/>
                </a:solidFill>
                <a:latin typeface="Calibri" pitchFamily="34" charset="0"/>
              </a:rPr>
              <a:t>Us. “The new, improved amendment adds new functionality that extends range!”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i="1" dirty="0">
                <a:solidFill>
                  <a:schemeClr val="tx1"/>
                </a:solidFill>
                <a:latin typeface="Calibri" pitchFamily="34" charset="0"/>
              </a:rPr>
              <a:t>Adopters. “Sounds great! I’m interested—how, and how much extra range?”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i="1" dirty="0">
                <a:solidFill>
                  <a:schemeClr val="tx1"/>
                </a:solidFill>
                <a:latin typeface="Calibri" pitchFamily="34" charset="0"/>
              </a:rPr>
              <a:t>Us. “There is one new rate, getting about 3 dB lower sensitivity level.”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i="1" dirty="0">
                <a:solidFill>
                  <a:schemeClr val="tx1"/>
                </a:solidFill>
                <a:latin typeface="Calibri" pitchFamily="34" charset="0"/>
              </a:rPr>
              <a:t>Adopters. … well, what do we expect adopters to say?.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rgbClr val="2E75B6"/>
                </a:solidFill>
                <a:latin typeface="Calibri" pitchFamily="34" charset="0"/>
              </a:rPr>
              <a:t>It would be better to extend to much more range, via a family of related modes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DCM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DCM (for BPSK) involves duplicating the left-half tones onto the right-half tones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This ignores the extra rotations, but those don’t affect sensitivity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So the data rate is halved, and the sensitivity in a pure AWGN channel with no preamble losses would be exactly 3 dB better (from combining)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In a pure AWGN channel with preamble processing, 3 dB lower Rx power would give worse packet detect, channel estimation, L-SIG decoding, etc., so net gain is slightly less than 3 dB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(This is an issue with any range extension modes)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With realistic multipath, we expect an extra 1-2 dB in diversity gain (cf. MRC results)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Net DCM sensitivity improvement should be expected to be 3-4 dB in most realistic channels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chemeClr val="tx1"/>
                </a:solidFill>
                <a:latin typeface="Calibri" pitchFamily="34" charset="0"/>
              </a:rPr>
              <a:t>We could adapt STBC from 11n to repeat across frequency instead of time, and it would come to essentially the same thing</a:t>
            </a:r>
            <a:endParaRPr lang="en-US" sz="15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b="0" dirty="0">
                <a:solidFill>
                  <a:srgbClr val="2E75B6"/>
                </a:solidFill>
                <a:latin typeface="Calibri" pitchFamily="34" charset="0"/>
              </a:rPr>
              <a:t>DCM (or equivalently (adapted) STBC) can be seen as simple inner code, taking one bit in and yielding two bits out; easy to decode for LLRs to send to the ‘outer’ BCC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66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 more general framework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We could define a family of ‘inner’ codes with successively lower rates and better sensitivities, spaced at reasonable gaps in sensitivity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Along the lines of 802.11a/g’s OFDM rates: one basic architecture yielding multiple rates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Here is one example of how this could work (retaining DCM and extending it; we could also investigate more complex inner codes with—perhaps—better sensitivities)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Mode 1: DCM (inner (2, 1, 2) code, rate 1.5 Mbps, 3 dB better sensitivity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Mode 2: Inner (6, 2, 4) code, rate 1 Mbps, circa 6 dB better sensitivity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Mode 3: Inner (12, 2, 8) code, rate 0.5 Mbps, circa 9 dB better sensitivity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(same rotations for PAPR—whichever we choose--across all three modes)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759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Simple modes, contd.—II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DCM divides tones into two equal sets, 1 tone on left maps to 1 on right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Mode 2 divides tones into three equal sets, replicates pairs of tones according to (6, 2, 4) code, with, e.g., generator matrix (101110, 010111)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Each two tones on left maps to two tones in middle and two more tones on right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(1,0) in leftmost pair of tones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 1,0,1,1,1,0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I.e., 1,1 in middle, 1,0 on right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(0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,1) in leftmost pair of tones  0,1,0,1,1,1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(1,1) in left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most pair of tones  1,1,1,0,0,1 (i.e., sum of codewords)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To decode, run BCJR algorithm on (6,2,4) code to get LLRs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Or just calculate p(b1 = 0) = constant x ( p(r1 | c0) + p(r1 | c2)), </a:t>
            </a:r>
            <a:r>
              <a:rPr lang="pt-BR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p(b1 = 1) = constant x ( p(r1 | c1) + p(r1 | c3)), etc.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BR" sz="20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Extending pure DCM would give us a (3,1,3)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BR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Even </a:t>
            </a:r>
            <a:r>
              <a:rPr lang="pt-BR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easier to decode, but around10 log10 (4/3) = 1.25 dB less improvement in sensitivity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BR" sz="16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(Assuming there is no significant change in delta after applying outer code)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916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Simple modes, contd.—III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So data is encoded by BCC, then interleaved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Assume we use the regular 4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8-tone </a:t>
            </a:r>
            <a:r>
              <a:rPr lang="en-US" sz="1800" dirty="0" err="1">
                <a:solidFill>
                  <a:schemeClr val="tx1"/>
                </a:solidFill>
                <a:latin typeface="Calibri" pitchFamily="34" charset="0"/>
              </a:rPr>
              <a:t>interleaver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, then wrap in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This is probably fine, but we could use any other (e.g. 96-tone, more wrapping)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Post-</a:t>
            </a:r>
            <a:r>
              <a:rPr lang="en-US" sz="2000" b="0" dirty="0" err="1">
                <a:solidFill>
                  <a:schemeClr val="tx1"/>
                </a:solidFill>
                <a:latin typeface="Calibri" pitchFamily="34" charset="0"/>
              </a:rPr>
              <a:t>interleaver</a:t>
            </a: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 data map to tones in left 1/3, which are grouped into blocks of 2 and then generate data on right as follows: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00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 0000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01  1110 (so 4x Hamming distance overall)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10  0111 ( “ 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11  1001 (so 2x Hamming distance overall)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BCC </a:t>
            </a:r>
            <a:r>
              <a:rPr lang="en-US" sz="2000" b="0" dirty="0" err="1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interleavers</a:t>
            </a:r>
            <a:r>
              <a:rPr lang="en-US" sz="20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are designed to prevent low-weight codewords from mapping to interleaved data with 1’s in close proximity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Minimum distance probably increased by 4x, asymptotic coding gain 6 dB (TBV)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Even if not, number of nearest neighbors is substantially thinned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43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Other issues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Other issues (preamble robustness</a:t>
            </a:r>
            <a:r>
              <a:rPr lang="en-US" sz="2000" b="0">
                <a:solidFill>
                  <a:schemeClr val="tx1"/>
                </a:solidFill>
                <a:latin typeface="Calibri" pitchFamily="34" charset="0"/>
              </a:rPr>
              <a:t>, OBSS </a:t>
            </a: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interference) can be handled orthogonally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One straightforward approach for preambles is to reuse the structure from 11n that indicates new SIG data to follow: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I.e., legacy preamble encoded via QPSK, with presence of quadrature component indicating that some number (2 or 3) extra SIG fields are present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This could apply to all extended range modes or to some subset</a:t>
            </a:r>
          </a:p>
        </p:txBody>
      </p:sp>
    </p:spTree>
    <p:extLst>
      <p:ext uri="{BB962C8B-B14F-4D97-AF65-F5344CB8AC3E}">
        <p14:creationId xmlns:p14="http://schemas.microsoft.com/office/powerpoint/2010/main" val="2676536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Conclusion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If we’re going to extend range, we should go beyond the bare minimum, and provide a really noticeable extension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Other things being equal, we should follow the historic path of generating multiple modes from a basic unified architecture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There are many ways of achieving this (and we should do due diligence), but a very simple approach can provide lower sensitivities by 3, 6, 9 dB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Reuses and extends modes present in 11ax</a:t>
            </a: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698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References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Doc. IEEE 802.11/18-0861r9, “802.11 NGV Proposed PAR”, Bo Sun (ZTE), Hongyuan Zhang (Marvell), November 2018 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Doc. IEEE 802.11/19-0774r1, “Modulation Scheme for 11bd Range Extension Update, Jianhan Liu, Gary </a:t>
            </a:r>
            <a:r>
              <a:rPr lang="en-GB" sz="1800" b="0" dirty="0" err="1">
                <a:solidFill>
                  <a:schemeClr val="tx1"/>
                </a:solidFill>
                <a:latin typeface="Calibri" pitchFamily="34" charset="0"/>
              </a:rPr>
              <a:t>Anwyl</a:t>
            </a: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, Thomas Pare (MediaTek), May 2019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256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89635</TotalTime>
  <Words>1324</Words>
  <Application>Microsoft Office PowerPoint</Application>
  <PresentationFormat>On-screen Show (4:3)</PresentationFormat>
  <Paragraphs>134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Extended Range Modes in 11bd</vt:lpstr>
      <vt:lpstr>Summary</vt:lpstr>
      <vt:lpstr>DCM</vt:lpstr>
      <vt:lpstr>A more general framework</vt:lpstr>
      <vt:lpstr>Simple modes, contd.—II</vt:lpstr>
      <vt:lpstr>Simple modes, contd.—III</vt:lpstr>
      <vt:lpstr>Other issues</vt:lpstr>
      <vt:lpstr>Conclusion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Range Modes in 11bd</dc:title>
  <dc:creator>Sean Coffey</dc:creator>
  <cp:lastModifiedBy>Sean Coffey</cp:lastModifiedBy>
  <cp:revision>1330</cp:revision>
  <cp:lastPrinted>1601-01-01T00:00:00Z</cp:lastPrinted>
  <dcterms:created xsi:type="dcterms:W3CDTF">2014-07-14T14:49:11Z</dcterms:created>
  <dcterms:modified xsi:type="dcterms:W3CDTF">2019-07-17T07:26:01Z</dcterms:modified>
</cp:coreProperties>
</file>