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8" r:id="rId3"/>
    <p:sldId id="259" r:id="rId4"/>
    <p:sldId id="260" r:id="rId5"/>
    <p:sldId id="261" r:id="rId6"/>
    <p:sldId id="263" r:id="rId7"/>
    <p:sldId id="264" r:id="rId8"/>
    <p:sldId id="265" r:id="rId9"/>
    <p:sldId id="266" r:id="rId10"/>
    <p:sldId id="270" r:id="rId11"/>
    <p:sldId id="345" r:id="rId12"/>
    <p:sldId id="344" r:id="rId13"/>
    <p:sldId id="346" r:id="rId14"/>
    <p:sldId id="343" r:id="rId15"/>
    <p:sldId id="336"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1" d="100"/>
          <a:sy n="81" d="100"/>
        </p:scale>
        <p:origin x="1435"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87499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90375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Laurent Cariou,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802.11-18/1292r0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Laurent Cariou,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July 2019 MU ad </a:t>
            </a:r>
            <a:r>
              <a:rPr lang="en-US" altLang="en-US" dirty="0" smtClean="0"/>
              <a:t>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2019-07-15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18541451"/>
              </p:ext>
            </p:extLst>
          </p:nvPr>
        </p:nvGraphicFramePr>
        <p:xfrm>
          <a:off x="517525" y="2713038"/>
          <a:ext cx="8240713" cy="2540000"/>
        </p:xfrm>
        <a:graphic>
          <a:graphicData uri="http://schemas.openxmlformats.org/presentationml/2006/ole">
            <mc:AlternateContent xmlns:mc="http://schemas.openxmlformats.org/markup-compatibility/2006">
              <mc:Choice xmlns:v="urn:schemas-microsoft-com:vml" Requires="v">
                <p:oleObj spid="_x0000_s3205" name="Document" r:id="rId4" imgW="8267030" imgH="2539535" progId="Word.Document.8">
                  <p:embed/>
                </p:oleObj>
              </mc:Choice>
              <mc:Fallback>
                <p:oleObj name="Document" r:id="rId4" imgW="8267030" imgH="2539535" progId="Word.Document.8">
                  <p:embed/>
                  <p:pic>
                    <p:nvPicPr>
                      <p:cNvPr id="0" name="Picture 3"/>
                      <p:cNvPicPr>
                        <a:picLocks noChangeAspect="1" noChangeArrowheads="1"/>
                      </p:cNvPicPr>
                      <p:nvPr/>
                    </p:nvPicPr>
                    <p:blipFill>
                      <a:blip r:embed="rId5"/>
                      <a:srcRect/>
                      <a:stretch>
                        <a:fillRect/>
                      </a:stretch>
                    </p:blipFill>
                    <p:spPr bwMode="auto">
                      <a:xfrm>
                        <a:off x="517525" y="2713038"/>
                        <a:ext cx="8240713" cy="2540000"/>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655716"/>
              </p:ext>
            </p:extLst>
          </p:nvPr>
        </p:nvGraphicFramePr>
        <p:xfrm>
          <a:off x="1066006" y="1839913"/>
          <a:ext cx="7086600" cy="31927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xmlns="" val="20000"/>
                    </a:ext>
                  </a:extLst>
                </a:gridCol>
                <a:gridCol w="708660">
                  <a:extLst>
                    <a:ext uri="{9D8B030D-6E8A-4147-A177-3AD203B41FA5}">
                      <a16:colId xmlns:a16="http://schemas.microsoft.com/office/drawing/2014/main" xmlns="" val="20001"/>
                    </a:ext>
                  </a:extLst>
                </a:gridCol>
                <a:gridCol w="708660">
                  <a:extLst>
                    <a:ext uri="{9D8B030D-6E8A-4147-A177-3AD203B41FA5}">
                      <a16:colId xmlns:a16="http://schemas.microsoft.com/office/drawing/2014/main" xmlns="" val="20002"/>
                    </a:ext>
                  </a:extLst>
                </a:gridCol>
                <a:gridCol w="708660">
                  <a:extLst>
                    <a:ext uri="{9D8B030D-6E8A-4147-A177-3AD203B41FA5}">
                      <a16:colId xmlns:a16="http://schemas.microsoft.com/office/drawing/2014/main" xmlns="" val="20003"/>
                    </a:ext>
                  </a:extLst>
                </a:gridCol>
                <a:gridCol w="708660">
                  <a:extLst>
                    <a:ext uri="{9D8B030D-6E8A-4147-A177-3AD203B41FA5}">
                      <a16:colId xmlns:a16="http://schemas.microsoft.com/office/drawing/2014/main" xmlns="" val="20004"/>
                    </a:ext>
                  </a:extLst>
                </a:gridCol>
                <a:gridCol w="1417320">
                  <a:extLst>
                    <a:ext uri="{9D8B030D-6E8A-4147-A177-3AD203B41FA5}">
                      <a16:colId xmlns:a16="http://schemas.microsoft.com/office/drawing/2014/main" xmlns="" val="20005"/>
                    </a:ext>
                  </a:extLst>
                </a:gridCol>
                <a:gridCol w="1417320">
                  <a:extLst>
                    <a:ext uri="{9D8B030D-6E8A-4147-A177-3AD203B41FA5}">
                      <a16:colId xmlns:a16="http://schemas.microsoft.com/office/drawing/2014/main" xmlns=""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xmlns=""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smtClean="0"/>
                        <a:t>MAC/MU</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MAC/MU</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a:t>
                      </a:r>
                      <a:r>
                        <a:rPr lang="en-US" b="1" dirty="0" smtClean="0"/>
                        <a:t>MAC/MU)</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6205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a16="http://schemas.microsoft.com/office/drawing/2014/main" xmlns=""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xmlns=""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xmlns=""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Table 5">
            <a:extLst>
              <a:ext uri="{FF2B5EF4-FFF2-40B4-BE49-F238E27FC236}">
                <a16:creationId xmlns:a16="http://schemas.microsoft.com/office/drawing/2014/main" xmlns=""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xmlns="" val="870034391"/>
                    </a:ext>
                  </a:extLst>
                </a:gridCol>
                <a:gridCol w="787400">
                  <a:extLst>
                    <a:ext uri="{9D8B030D-6E8A-4147-A177-3AD203B41FA5}">
                      <a16:colId xmlns:a16="http://schemas.microsoft.com/office/drawing/2014/main" xmlns="" val="437847125"/>
                    </a:ext>
                  </a:extLst>
                </a:gridCol>
                <a:gridCol w="3302000">
                  <a:extLst>
                    <a:ext uri="{9D8B030D-6E8A-4147-A177-3AD203B41FA5}">
                      <a16:colId xmlns:a16="http://schemas.microsoft.com/office/drawing/2014/main" xmlns="" val="653353807"/>
                    </a:ext>
                  </a:extLst>
                </a:gridCol>
                <a:gridCol w="2146300">
                  <a:extLst>
                    <a:ext uri="{9D8B030D-6E8A-4147-A177-3AD203B41FA5}">
                      <a16:colId xmlns:a16="http://schemas.microsoft.com/office/drawing/2014/main" xmlns="" val="3112415260"/>
                    </a:ext>
                  </a:extLst>
                </a:gridCol>
                <a:gridCol w="622300">
                  <a:extLst>
                    <a:ext uri="{9D8B030D-6E8A-4147-A177-3AD203B41FA5}">
                      <a16:colId xmlns:a16="http://schemas.microsoft.com/office/drawing/2014/main" xmlns="" val="3647188876"/>
                    </a:ext>
                  </a:extLst>
                </a:gridCol>
              </a:tblGrid>
              <a:tr h="165100">
                <a:tc>
                  <a:txBody>
                    <a:bodyPr/>
                    <a:lstStyle/>
                    <a:p>
                      <a:pPr algn="ctr" fontAlgn="b"/>
                      <a:r>
                        <a:rPr lang="en-US" sz="1000" u="none" strike="noStrike" dirty="0">
                          <a:effectLst/>
                        </a:rPr>
                        <a:t>Year</a:t>
                      </a:r>
                      <a:endParaRPr lang="en-US" sz="1000" b="1" i="0" u="none" strike="noStrike" dirty="0">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dirty="0">
                          <a:effectLst/>
                        </a:rPr>
                        <a:t>Title</a:t>
                      </a:r>
                      <a:endParaRPr lang="en-US" sz="1000" b="1" i="0" u="none" strike="noStrike" dirty="0">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1204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CID20624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CIDs on UORA - part 2</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1263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xmlns="" val="1721609850"/>
                  </a:ext>
                </a:extLst>
              </a:tr>
            </a:tbl>
          </a:graphicData>
        </a:graphic>
      </p:graphicFrame>
    </p:spTree>
    <p:extLst>
      <p:ext uri="{BB962C8B-B14F-4D97-AF65-F5344CB8AC3E}">
        <p14:creationId xmlns:p14="http://schemas.microsoft.com/office/powerpoint/2010/main" val="203086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a16="http://schemas.microsoft.com/office/drawing/2014/main" xmlns=""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xmlns=""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xmlns=""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graphicFrame>
        <p:nvGraphicFramePr>
          <p:cNvPr id="6" name="Table 5">
            <a:extLst>
              <a:ext uri="{FF2B5EF4-FFF2-40B4-BE49-F238E27FC236}">
                <a16:creationId xmlns:a16="http://schemas.microsoft.com/office/drawing/2014/main" xmlns="" id="{095E60E1-EE58-4702-8D4F-AD11EF1E9E87}"/>
              </a:ext>
            </a:extLst>
          </p:cNvPr>
          <p:cNvGraphicFramePr>
            <a:graphicFrameLocks noGrp="1"/>
          </p:cNvGraphicFramePr>
          <p:nvPr>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xmlns="" val="2955625134"/>
                    </a:ext>
                  </a:extLst>
                </a:gridCol>
                <a:gridCol w="787400">
                  <a:extLst>
                    <a:ext uri="{9D8B030D-6E8A-4147-A177-3AD203B41FA5}">
                      <a16:colId xmlns:a16="http://schemas.microsoft.com/office/drawing/2014/main" xmlns="" val="3743676273"/>
                    </a:ext>
                  </a:extLst>
                </a:gridCol>
                <a:gridCol w="3302000">
                  <a:extLst>
                    <a:ext uri="{9D8B030D-6E8A-4147-A177-3AD203B41FA5}">
                      <a16:colId xmlns:a16="http://schemas.microsoft.com/office/drawing/2014/main" xmlns="" val="970643197"/>
                    </a:ext>
                  </a:extLst>
                </a:gridCol>
                <a:gridCol w="2146300">
                  <a:extLst>
                    <a:ext uri="{9D8B030D-6E8A-4147-A177-3AD203B41FA5}">
                      <a16:colId xmlns:a16="http://schemas.microsoft.com/office/drawing/2014/main" xmlns="" val="1543314992"/>
                    </a:ext>
                  </a:extLst>
                </a:gridCol>
                <a:gridCol w="622300">
                  <a:extLst>
                    <a:ext uri="{9D8B030D-6E8A-4147-A177-3AD203B41FA5}">
                      <a16:colId xmlns:a16="http://schemas.microsoft.com/office/drawing/2014/main" xmlns=""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416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xmlns="" val="2264446270"/>
                  </a:ext>
                </a:extLst>
              </a:tr>
            </a:tbl>
          </a:graphicData>
        </a:graphic>
      </p:graphicFrame>
    </p:spTree>
    <p:extLst>
      <p:ext uri="{BB962C8B-B14F-4D97-AF65-F5344CB8AC3E}">
        <p14:creationId xmlns:p14="http://schemas.microsoft.com/office/powerpoint/2010/main" val="3221957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Monday July 15, 7:30pm </a:t>
            </a:r>
            <a:r>
              <a:rPr lang="en-US" altLang="en-US" sz="2800" dirty="0"/>
              <a:t>– </a:t>
            </a:r>
            <a:r>
              <a:rPr lang="en-US" altLang="en-US" sz="2800" dirty="0" smtClean="0"/>
              <a:t>9:30pm</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a:t>
            </a:r>
            <a:r>
              <a:rPr lang="en-US" dirty="0" smtClean="0"/>
              <a:t>–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36847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a:t>
            </a:r>
            <a:r>
              <a:rPr lang="en-US" dirty="0" err="1" smtClean="0"/>
              <a:t>xxxx</a:t>
            </a:r>
            <a:r>
              <a:rPr lang="en-US" dirty="0" smtClean="0"/>
              <a:t> (xxx)</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xxx in </a:t>
            </a:r>
            <a:r>
              <a:rPr lang="en-GB" dirty="0" smtClean="0"/>
              <a:t>doc </a:t>
            </a:r>
            <a:r>
              <a:rPr lang="en-GB" dirty="0" smtClean="0"/>
              <a:t>11-19/</a:t>
            </a:r>
            <a:r>
              <a:rPr lang="en-GB" dirty="0" err="1" smtClean="0"/>
              <a:t>xxxxrx</a:t>
            </a:r>
            <a:r>
              <a:rPr lang="en-GB"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1923</TotalTime>
  <Words>930</Words>
  <Application>Microsoft Office PowerPoint</Application>
  <PresentationFormat>On-screen Show (4:3)</PresentationFormat>
  <Paragraphs>230</Paragraphs>
  <Slides>15</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MS Gothic</vt:lpstr>
      <vt:lpstr>Arial</vt:lpstr>
      <vt:lpstr>Calibri</vt:lpstr>
      <vt:lpstr>Monotype Sorts</vt:lpstr>
      <vt:lpstr>Times New Roman</vt:lpstr>
      <vt:lpstr>Office Theme</vt:lpstr>
      <vt:lpstr>Microsoft Word 97 - 2003 Document</vt:lpstr>
      <vt:lpstr>TGax July 2019 MU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MU Submissions</vt:lpstr>
      <vt:lpstr>SR Submissions</vt:lpstr>
      <vt:lpstr>Agenda for Monday July 15, 7:30pm – 9:30pm</vt:lpstr>
      <vt:lpstr>11-19/xxxx (xxx)</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Cariou, Laurent</cp:lastModifiedBy>
  <cp:revision>137</cp:revision>
  <cp:lastPrinted>1601-01-01T00:00:00Z</cp:lastPrinted>
  <dcterms:created xsi:type="dcterms:W3CDTF">2017-01-26T15:28:16Z</dcterms:created>
  <dcterms:modified xsi:type="dcterms:W3CDTF">2019-07-15T17:37:39Z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2019-07-15 17:37:31Z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