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8" r:id="rId3"/>
    <p:sldId id="259" r:id="rId4"/>
    <p:sldId id="260" r:id="rId5"/>
    <p:sldId id="261" r:id="rId6"/>
    <p:sldId id="263" r:id="rId7"/>
    <p:sldId id="264" r:id="rId8"/>
    <p:sldId id="265" r:id="rId9"/>
    <p:sldId id="266" r:id="rId10"/>
    <p:sldId id="270" r:id="rId11"/>
    <p:sldId id="304" r:id="rId12"/>
    <p:sldId id="288" r:id="rId13"/>
    <p:sldId id="293" r:id="rId14"/>
    <p:sldId id="305" r:id="rId15"/>
    <p:sldId id="306" r:id="rId16"/>
    <p:sldId id="307" r:id="rId17"/>
    <p:sldId id="308" r:id="rId18"/>
    <p:sldId id="309" r:id="rId19"/>
    <p:sldId id="311" r:id="rId20"/>
    <p:sldId id="310" r:id="rId21"/>
    <p:sldId id="302"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p:cViewPr varScale="1">
        <p:scale>
          <a:sx n="67" d="100"/>
          <a:sy n="67" d="100"/>
        </p:scale>
        <p:origin x="1208"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802.11-19/1279r1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MAC </a:t>
            </a:r>
            <a:r>
              <a:rPr lang="en-US" altLang="en-US" dirty="0" err="1"/>
              <a:t>Adhoc</a:t>
            </a:r>
            <a:r>
              <a:rPr lang="en-US" altLang="en-US" dirty="0"/>
              <a:t> July 2019 Meeting Agenda</a:t>
            </a:r>
            <a:endParaRPr lang="en-GB" dirty="0"/>
          </a:p>
        </p:txBody>
      </p:sp>
      <p:sp>
        <p:nvSpPr>
          <p:cNvPr id="3074" name="Rectangle 2"/>
          <p:cNvSpPr>
            <a:spLocks noGrp="1" noChangeArrowheads="1"/>
          </p:cNvSpPr>
          <p:nvPr>
            <p:ph type="body" idx="1"/>
          </p:nvPr>
        </p:nvSpPr>
        <p:spPr>
          <a:xfrm>
            <a:off x="685800" y="17367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2019-07-15</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07"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11150-244C-1040-9475-2070A7F267FA}"/>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C1F6C91D-A1BC-BE4A-ACE8-A847E5A5574F}"/>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8E2CDA04-7CC7-6A4F-B758-1BDB6457A54D}"/>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3D3659A4-B9A8-6743-83ED-97AA8CE2C559}"/>
              </a:ext>
            </a:extLst>
          </p:cNvPr>
          <p:cNvSpPr>
            <a:spLocks noGrp="1"/>
          </p:cNvSpPr>
          <p:nvPr>
            <p:ph type="sldNum" idx="12"/>
          </p:nvPr>
        </p:nvSpPr>
        <p:spPr/>
        <p:txBody>
          <a:bodyPr/>
          <a:lstStyle/>
          <a:p>
            <a:r>
              <a:rPr lang="en-GB"/>
              <a:t>Slide </a:t>
            </a:r>
            <a:fld id="{06B781AF-4CCF-49B0-A572-DE54FBE5D942}" type="slidenum">
              <a:rPr lang="en-GB" smtClean="0"/>
              <a:pPr/>
              <a:t>11</a:t>
            </a:fld>
            <a:endParaRPr lang="en-GB"/>
          </a:p>
        </p:txBody>
      </p:sp>
      <p:graphicFrame>
        <p:nvGraphicFramePr>
          <p:cNvPr id="6" name="Table 5">
            <a:extLst>
              <a:ext uri="{FF2B5EF4-FFF2-40B4-BE49-F238E27FC236}">
                <a16:creationId xmlns:a16="http://schemas.microsoft.com/office/drawing/2014/main" id="{D3BC6861-DCCD-4C55-B848-C98A27878BE0}"/>
              </a:ext>
            </a:extLst>
          </p:cNvPr>
          <p:cNvGraphicFramePr>
            <a:graphicFrameLocks noGrp="1"/>
          </p:cNvGraphicFramePr>
          <p:nvPr>
            <p:extLst>
              <p:ext uri="{D42A27DB-BD31-4B8C-83A1-F6EECF244321}">
                <p14:modId xmlns:p14="http://schemas.microsoft.com/office/powerpoint/2010/main" val="461729017"/>
              </p:ext>
            </p:extLst>
          </p:nvPr>
        </p:nvGraphicFramePr>
        <p:xfrm>
          <a:off x="838200" y="1373188"/>
          <a:ext cx="7924800" cy="5982668"/>
        </p:xfrm>
        <a:graphic>
          <a:graphicData uri="http://schemas.openxmlformats.org/drawingml/2006/table">
            <a:tbl>
              <a:tblPr>
                <a:tableStyleId>{5C22544A-7EE6-4342-B048-85BDC9FD1C3A}</a:tableStyleId>
              </a:tblPr>
              <a:tblGrid>
                <a:gridCol w="559238">
                  <a:extLst>
                    <a:ext uri="{9D8B030D-6E8A-4147-A177-3AD203B41FA5}">
                      <a16:colId xmlns:a16="http://schemas.microsoft.com/office/drawing/2014/main" val="3291808667"/>
                    </a:ext>
                  </a:extLst>
                </a:gridCol>
                <a:gridCol w="845676">
                  <a:extLst>
                    <a:ext uri="{9D8B030D-6E8A-4147-A177-3AD203B41FA5}">
                      <a16:colId xmlns:a16="http://schemas.microsoft.com/office/drawing/2014/main" val="4024897631"/>
                    </a:ext>
                  </a:extLst>
                </a:gridCol>
                <a:gridCol w="3546382">
                  <a:extLst>
                    <a:ext uri="{9D8B030D-6E8A-4147-A177-3AD203B41FA5}">
                      <a16:colId xmlns:a16="http://schemas.microsoft.com/office/drawing/2014/main" val="1148785561"/>
                    </a:ext>
                  </a:extLst>
                </a:gridCol>
                <a:gridCol w="2305147">
                  <a:extLst>
                    <a:ext uri="{9D8B030D-6E8A-4147-A177-3AD203B41FA5}">
                      <a16:colId xmlns:a16="http://schemas.microsoft.com/office/drawing/2014/main" val="1163367297"/>
                    </a:ext>
                  </a:extLst>
                </a:gridCol>
                <a:gridCol w="668357">
                  <a:extLst>
                    <a:ext uri="{9D8B030D-6E8A-4147-A177-3AD203B41FA5}">
                      <a16:colId xmlns:a16="http://schemas.microsoft.com/office/drawing/2014/main" val="3402577125"/>
                    </a:ext>
                  </a:extLst>
                </a:gridCol>
              </a:tblGrid>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339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Co-hosted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29319243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414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9953427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417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6 GHz out-of-band discovery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888969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488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RNR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698988196"/>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494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CID 20346 Related to BSS Color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06976559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594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MAC-CR-Transmit power control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8451111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604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NAV part 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599749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619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Resolutions to select comments on D4.0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Samsung</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580071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696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OMI Comment Resolutions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1472851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734</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9.7.3</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024354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735</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10.24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3402903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736</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10.32.2</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826318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MAC-CR-for-subclause-9.4.2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6327615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748</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26.2.8</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12116953"/>
                  </a:ext>
                </a:extLst>
              </a:tr>
              <a:tr h="83922">
                <a:tc>
                  <a:txBody>
                    <a:bodyPr/>
                    <a:lstStyle/>
                    <a:p>
                      <a:pPr algn="r" fontAlgn="t"/>
                      <a:r>
                        <a:rPr lang="en-US" sz="400" u="none" strike="noStrike">
                          <a:effectLst/>
                        </a:rPr>
                        <a:t>2019</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r" fontAlgn="t"/>
                      <a:r>
                        <a:rPr lang="en-US" sz="400" u="none" strike="noStrike">
                          <a:effectLst/>
                        </a:rPr>
                        <a:t>750</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11ax D4.0 comment-resolution 26.5.3.4</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96478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828271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771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lb238-cr-he-subchannel-selective-transmission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0221620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835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subclause 26-2-2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(Self)</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80624486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915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fragment flushing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Matthew Fischer (Broadcom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5041472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MAC-CR-Group addressed MPDUs delivery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008995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MAC-CR-Non-AP STA scanning behavior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496082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12725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MAC-CR-Additional rules for preassociation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2845610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 in 6 GHz band_p2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1892008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MAC-CR-Misc TWT-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828749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MAC-CR-Fast passive scanning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1494467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MAC-Bug fixes and clarifications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97679951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2019-may-june-tgax-teleconference-agendas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836099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1023</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21.6.4.1</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8607782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1035</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26.6.4.2 26.6.4.4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56198346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FTM in 6 GHz</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7937853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2295304"/>
                  </a:ext>
                </a:extLst>
              </a:tr>
              <a:tr h="1115184">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lb238-cr-subclause-26-17-4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0469876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lb238-cr-subclause-9-4-2-256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9910528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lb238-cr-mac-miscellaneous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0797840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 20000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5362144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related to Multiple BSSID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7007935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21172 and 20013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8349990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on co-located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794180"/>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 Miscellaneous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15150734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Misc CIDs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74214020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QTP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(Mediatek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4810915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SM Power Save Part II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244504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1184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on MAC Misc</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044898741"/>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Resolutions to comments 20104, 20648, 21124, and 21469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Tomoko Adachi (Toshiba)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251323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TXOP duration based RTS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Huizhao Wang (Quantenna)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72741737"/>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1211</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Ack related Comments Resolution</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George Cherian (Qualcomm)</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4792701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1219</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MAC-CR-CID 20107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0849294"/>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1222</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CR for 20253, 20255, 20264 and 20265.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8481234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lb238-cr-subclause-26-15-7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32297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1236</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Comment resolution on MIBs for LB238</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7312039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1237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clause 3.2 and 4.3.15a</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Guoqing Li (Apple)</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32619207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1275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 to Tgax D4.0 CR 20268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Srinivas Kandala (Samsung)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812542563"/>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1259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 238 Annex G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10959288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1243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on PICs for LB238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dirty="0">
                          <a:effectLst/>
                        </a:rPr>
                        <a:t>MAC</a:t>
                      </a:r>
                      <a:endParaRPr lang="en-US" sz="400" b="0" i="0" u="none" strike="noStrike" dirty="0">
                        <a:effectLst/>
                        <a:latin typeface="Arial" panose="020B0604020202020204" pitchFamily="34" charset="0"/>
                      </a:endParaRPr>
                    </a:p>
                  </a:txBody>
                  <a:tcPr marL="2789" marR="2789" marT="2789" marB="0"/>
                </a:tc>
                <a:extLst>
                  <a:ext uri="{0D108BD9-81ED-4DB2-BD59-A6C34878D82A}">
                    <a16:rowId xmlns:a16="http://schemas.microsoft.com/office/drawing/2014/main" val="2283059457"/>
                  </a:ext>
                </a:extLst>
              </a:tr>
            </a:tbl>
          </a:graphicData>
        </a:graphic>
      </p:graphicFrame>
    </p:spTree>
    <p:extLst>
      <p:ext uri="{BB962C8B-B14F-4D97-AF65-F5344CB8AC3E}">
        <p14:creationId xmlns:p14="http://schemas.microsoft.com/office/powerpoint/2010/main" val="3792041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783190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89878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FE208-9BBC-4757-B70C-D3C70B7D5D79}"/>
              </a:ext>
            </a:extLst>
          </p:cNvPr>
          <p:cNvSpPr>
            <a:spLocks noGrp="1"/>
          </p:cNvSpPr>
          <p:nvPr>
            <p:ph type="title"/>
          </p:nvPr>
        </p:nvSpPr>
        <p:spPr/>
        <p:txBody>
          <a:bodyPr/>
          <a:lstStyle/>
          <a:p>
            <a:r>
              <a:rPr lang="en-US" dirty="0"/>
              <a:t>11-19/0961 (Alfred </a:t>
            </a:r>
            <a:r>
              <a:rPr lang="en-US" dirty="0" err="1"/>
              <a:t>Asterjadhi</a:t>
            </a:r>
            <a:r>
              <a:rPr lang="en-US" dirty="0"/>
              <a:t>)</a:t>
            </a:r>
          </a:p>
        </p:txBody>
      </p:sp>
      <p:sp>
        <p:nvSpPr>
          <p:cNvPr id="3" name="Content Placeholder 2">
            <a:extLst>
              <a:ext uri="{FF2B5EF4-FFF2-40B4-BE49-F238E27FC236}">
                <a16:creationId xmlns:a16="http://schemas.microsoft.com/office/drawing/2014/main" id="{E08EA141-CD76-49F2-95B9-3BD19A3E7783}"/>
              </a:ext>
            </a:extLst>
          </p:cNvPr>
          <p:cNvSpPr>
            <a:spLocks noGrp="1"/>
          </p:cNvSpPr>
          <p:nvPr>
            <p:ph idx="1"/>
          </p:nvPr>
        </p:nvSpPr>
        <p:spPr/>
        <p:txBody>
          <a:bodyPr/>
          <a:lstStyle/>
          <a:p>
            <a:r>
              <a:rPr lang="en-US" dirty="0"/>
              <a:t>Do you accept resolutions to CIDs </a:t>
            </a:r>
            <a:r>
              <a:rPr lang="en-GB" dirty="0"/>
              <a:t>21295, 20120, 20123</a:t>
            </a:r>
            <a:r>
              <a:rPr lang="en-US" dirty="0"/>
              <a:t> in doc 11-19/0961r1?</a:t>
            </a:r>
          </a:p>
          <a:p>
            <a:endParaRPr lang="en-US" dirty="0"/>
          </a:p>
          <a:p>
            <a:r>
              <a:rPr lang="en-US" dirty="0"/>
              <a:t>Already marked as ready for motion in the ad-hoc meeting agenda.</a:t>
            </a:r>
          </a:p>
        </p:txBody>
      </p:sp>
      <p:sp>
        <p:nvSpPr>
          <p:cNvPr id="4" name="Slide Number Placeholder 3">
            <a:extLst>
              <a:ext uri="{FF2B5EF4-FFF2-40B4-BE49-F238E27FC236}">
                <a16:creationId xmlns:a16="http://schemas.microsoft.com/office/drawing/2014/main" id="{4BAC507D-DD10-400B-B594-E75B35928E2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5C65BC0-D18F-40CE-B049-1F7CF5D9EDB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2018DE3-7FD0-4882-ACBD-40F5301B5A7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12516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C35A1-1292-4E23-B11A-29C935193062}"/>
              </a:ext>
            </a:extLst>
          </p:cNvPr>
          <p:cNvSpPr>
            <a:spLocks noGrp="1"/>
          </p:cNvSpPr>
          <p:nvPr>
            <p:ph type="title"/>
          </p:nvPr>
        </p:nvSpPr>
        <p:spPr/>
        <p:txBody>
          <a:bodyPr/>
          <a:lstStyle/>
          <a:p>
            <a:r>
              <a:rPr lang="en-US" dirty="0"/>
              <a:t>11-19/0962 (Alfred </a:t>
            </a:r>
            <a:r>
              <a:rPr lang="en-US" dirty="0" err="1"/>
              <a:t>Asterjadhi</a:t>
            </a:r>
            <a:r>
              <a:rPr lang="en-US" dirty="0"/>
              <a:t>)</a:t>
            </a:r>
          </a:p>
        </p:txBody>
      </p:sp>
      <p:sp>
        <p:nvSpPr>
          <p:cNvPr id="3" name="Content Placeholder 2">
            <a:extLst>
              <a:ext uri="{FF2B5EF4-FFF2-40B4-BE49-F238E27FC236}">
                <a16:creationId xmlns:a16="http://schemas.microsoft.com/office/drawing/2014/main" id="{C2B5BAE7-9F0D-45F5-A6B7-63FC7A7BE539}"/>
              </a:ext>
            </a:extLst>
          </p:cNvPr>
          <p:cNvSpPr>
            <a:spLocks noGrp="1"/>
          </p:cNvSpPr>
          <p:nvPr>
            <p:ph idx="1"/>
          </p:nvPr>
        </p:nvSpPr>
        <p:spPr/>
        <p:txBody>
          <a:bodyPr/>
          <a:lstStyle/>
          <a:p>
            <a:pPr lvl="0"/>
            <a:r>
              <a:rPr lang="en-US" dirty="0"/>
              <a:t>Do you accept resolutions to CIDs </a:t>
            </a:r>
            <a:r>
              <a:rPr lang="en-GB" dirty="0">
                <a:solidFill>
                  <a:srgbClr val="FF0000"/>
                </a:solidFill>
              </a:rPr>
              <a:t>20210</a:t>
            </a:r>
            <a:r>
              <a:rPr lang="en-GB" dirty="0"/>
              <a:t>, </a:t>
            </a:r>
            <a:r>
              <a:rPr lang="en-GB" dirty="0">
                <a:solidFill>
                  <a:schemeClr val="tx1"/>
                </a:solidFill>
              </a:rPr>
              <a:t>20242, 20454, </a:t>
            </a:r>
            <a:r>
              <a:rPr lang="en-GB" strike="sngStrike" dirty="0">
                <a:solidFill>
                  <a:schemeClr val="tx1"/>
                </a:solidFill>
              </a:rPr>
              <a:t>20518, 20519</a:t>
            </a:r>
            <a:r>
              <a:rPr lang="en-GB" dirty="0">
                <a:solidFill>
                  <a:schemeClr val="tx1"/>
                </a:solidFill>
              </a:rPr>
              <a:t>, 21044, 21096, 21139, 21140, 21141, 21353, 21354, 21531, 21532, 21579, 21580, 21581, 21582, 20374, 20376, 20127 in doc 11-19/0962r2?</a:t>
            </a:r>
          </a:p>
          <a:p>
            <a:pPr lvl="0"/>
            <a:endParaRPr lang="en-GB" dirty="0">
              <a:solidFill>
                <a:schemeClr val="tx1"/>
              </a:solidFill>
            </a:endParaRPr>
          </a:p>
          <a:p>
            <a:pPr lvl="0"/>
            <a:r>
              <a:rPr lang="en-GB" dirty="0">
                <a:solidFill>
                  <a:schemeClr val="tx1"/>
                </a:solidFill>
              </a:rPr>
              <a:t>Approved with unanimous consent.</a:t>
            </a:r>
          </a:p>
          <a:p>
            <a:pPr lvl="0"/>
            <a:endParaRPr lang="en-GB" dirty="0">
              <a:solidFill>
                <a:schemeClr val="tx1"/>
              </a:solidFill>
            </a:endParaRPr>
          </a:p>
        </p:txBody>
      </p:sp>
      <p:sp>
        <p:nvSpPr>
          <p:cNvPr id="4" name="Slide Number Placeholder 3">
            <a:extLst>
              <a:ext uri="{FF2B5EF4-FFF2-40B4-BE49-F238E27FC236}">
                <a16:creationId xmlns:a16="http://schemas.microsoft.com/office/drawing/2014/main" id="{F5EC411D-6556-4055-BAF6-1B3EFF4B7A0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3A84F482-78EE-4E3E-832F-E82306E0D3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F3D783A-824A-4B58-836A-09686DE904D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62423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76CAB-04E4-46E7-880B-9A17E986DEFF}"/>
              </a:ext>
            </a:extLst>
          </p:cNvPr>
          <p:cNvSpPr>
            <a:spLocks noGrp="1"/>
          </p:cNvSpPr>
          <p:nvPr>
            <p:ph type="title"/>
          </p:nvPr>
        </p:nvSpPr>
        <p:spPr/>
        <p:txBody>
          <a:bodyPr/>
          <a:lstStyle/>
          <a:p>
            <a:r>
              <a:rPr lang="en-US" dirty="0"/>
              <a:t>11-19/0964 (Alfred </a:t>
            </a:r>
            <a:r>
              <a:rPr lang="en-US" dirty="0" err="1"/>
              <a:t>Asterjadhi</a:t>
            </a:r>
            <a:r>
              <a:rPr lang="en-US" dirty="0"/>
              <a:t>)</a:t>
            </a:r>
          </a:p>
        </p:txBody>
      </p:sp>
      <p:sp>
        <p:nvSpPr>
          <p:cNvPr id="3" name="Content Placeholder 2">
            <a:extLst>
              <a:ext uri="{FF2B5EF4-FFF2-40B4-BE49-F238E27FC236}">
                <a16:creationId xmlns:a16="http://schemas.microsoft.com/office/drawing/2014/main" id="{56CD6F1E-E5AF-46C5-B816-C74F79642B57}"/>
              </a:ext>
            </a:extLst>
          </p:cNvPr>
          <p:cNvSpPr>
            <a:spLocks noGrp="1"/>
          </p:cNvSpPr>
          <p:nvPr>
            <p:ph idx="1"/>
          </p:nvPr>
        </p:nvSpPr>
        <p:spPr/>
        <p:txBody>
          <a:bodyPr/>
          <a:lstStyle/>
          <a:p>
            <a:r>
              <a:rPr lang="en-US" dirty="0"/>
              <a:t>Do you accept resolutions to CIDs </a:t>
            </a:r>
            <a:r>
              <a:rPr lang="en-GB" dirty="0">
                <a:solidFill>
                  <a:srgbClr val="FF0000"/>
                </a:solidFill>
              </a:rPr>
              <a:t>20072</a:t>
            </a:r>
            <a:r>
              <a:rPr lang="en-GB" dirty="0"/>
              <a:t>, 20128, 21297, </a:t>
            </a:r>
            <a:r>
              <a:rPr lang="en-GB" dirty="0">
                <a:solidFill>
                  <a:srgbClr val="FF0000"/>
                </a:solidFill>
              </a:rPr>
              <a:t>21300</a:t>
            </a:r>
            <a:r>
              <a:rPr lang="en-GB" dirty="0"/>
              <a:t>, 21522, 21523</a:t>
            </a:r>
            <a:r>
              <a:rPr lang="en-CA" dirty="0"/>
              <a:t> in doc 11-19/0964r1?</a:t>
            </a:r>
          </a:p>
          <a:p>
            <a:endParaRPr lang="en-CA" dirty="0"/>
          </a:p>
          <a:p>
            <a:r>
              <a:rPr lang="en-CA" dirty="0"/>
              <a:t>Will be discussed later</a:t>
            </a:r>
          </a:p>
          <a:p>
            <a:endParaRPr lang="en-CA" dirty="0"/>
          </a:p>
          <a:p>
            <a:endParaRPr lang="en-CA" dirty="0"/>
          </a:p>
          <a:p>
            <a:endParaRPr lang="en-US" dirty="0"/>
          </a:p>
        </p:txBody>
      </p:sp>
      <p:sp>
        <p:nvSpPr>
          <p:cNvPr id="4" name="Slide Number Placeholder 3">
            <a:extLst>
              <a:ext uri="{FF2B5EF4-FFF2-40B4-BE49-F238E27FC236}">
                <a16:creationId xmlns:a16="http://schemas.microsoft.com/office/drawing/2014/main" id="{7158FE75-BEE7-45C9-94EF-3525A880EAF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3AB20B3-A380-4E7A-80F9-1E5E72A437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111B55F-341C-426C-BB9B-12BE4DBFEBF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92821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18319-F7FC-450F-9D93-4E6C0A4DC828}"/>
              </a:ext>
            </a:extLst>
          </p:cNvPr>
          <p:cNvSpPr>
            <a:spLocks noGrp="1"/>
          </p:cNvSpPr>
          <p:nvPr>
            <p:ph type="title"/>
          </p:nvPr>
        </p:nvSpPr>
        <p:spPr/>
        <p:txBody>
          <a:bodyPr/>
          <a:lstStyle/>
          <a:p>
            <a:r>
              <a:rPr lang="en-US" dirty="0"/>
              <a:t>11-19/0963 (Alfred </a:t>
            </a:r>
            <a:r>
              <a:rPr lang="en-US" dirty="0" err="1"/>
              <a:t>Asterjadhi</a:t>
            </a:r>
            <a:r>
              <a:rPr lang="en-US" dirty="0"/>
              <a:t>)</a:t>
            </a:r>
          </a:p>
        </p:txBody>
      </p:sp>
      <p:sp>
        <p:nvSpPr>
          <p:cNvPr id="3" name="Content Placeholder 2">
            <a:extLst>
              <a:ext uri="{FF2B5EF4-FFF2-40B4-BE49-F238E27FC236}">
                <a16:creationId xmlns:a16="http://schemas.microsoft.com/office/drawing/2014/main" id="{E9E4DFD8-A7EE-481C-B7CB-6D3F205144B9}"/>
              </a:ext>
            </a:extLst>
          </p:cNvPr>
          <p:cNvSpPr>
            <a:spLocks noGrp="1"/>
          </p:cNvSpPr>
          <p:nvPr>
            <p:ph idx="1"/>
          </p:nvPr>
        </p:nvSpPr>
        <p:spPr/>
        <p:txBody>
          <a:bodyPr/>
          <a:lstStyle/>
          <a:p>
            <a:r>
              <a:rPr lang="en-US" dirty="0"/>
              <a:t>Do you accept resolutions to CIDs </a:t>
            </a:r>
            <a:r>
              <a:rPr lang="en-GB" dirty="0"/>
              <a:t>20240, </a:t>
            </a:r>
            <a:r>
              <a:rPr lang="en-GB" dirty="0">
                <a:solidFill>
                  <a:schemeClr val="tx1"/>
                </a:solidFill>
              </a:rPr>
              <a:t>20456</a:t>
            </a:r>
            <a:r>
              <a:rPr lang="en-GB" dirty="0"/>
              <a:t>, 21269, </a:t>
            </a:r>
            <a:r>
              <a:rPr lang="en-GB" dirty="0">
                <a:solidFill>
                  <a:schemeClr val="tx1"/>
                </a:solidFill>
              </a:rPr>
              <a:t>21270</a:t>
            </a:r>
            <a:r>
              <a:rPr lang="en-GB" dirty="0"/>
              <a:t>, 21272, 21275, 21277, 21279</a:t>
            </a:r>
            <a:r>
              <a:rPr lang="en-US" dirty="0"/>
              <a:t> in doc 11-19/0963r1?</a:t>
            </a:r>
          </a:p>
          <a:p>
            <a:endParaRPr lang="en-US" dirty="0"/>
          </a:p>
          <a:p>
            <a:r>
              <a:rPr lang="en-US" dirty="0"/>
              <a:t>Approved with unanimous consent.</a:t>
            </a:r>
          </a:p>
          <a:p>
            <a:r>
              <a:rPr lang="en-US" dirty="0" err="1"/>
              <a:t>Yongho</a:t>
            </a:r>
            <a:r>
              <a:rPr lang="en-US" dirty="0"/>
              <a:t> has issues and may need to revisit this submission</a:t>
            </a:r>
          </a:p>
          <a:p>
            <a:endParaRPr lang="en-US" dirty="0"/>
          </a:p>
        </p:txBody>
      </p:sp>
      <p:sp>
        <p:nvSpPr>
          <p:cNvPr id="4" name="Slide Number Placeholder 3">
            <a:extLst>
              <a:ext uri="{FF2B5EF4-FFF2-40B4-BE49-F238E27FC236}">
                <a16:creationId xmlns:a16="http://schemas.microsoft.com/office/drawing/2014/main" id="{FC25D77B-DA58-437B-B108-B763C874EAA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7C85E334-A5AD-41A3-8CAE-03A1608A2BE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0AD3B5E-2B10-4C45-9909-F0705EBC9C7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643806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713B1-0CD4-41E8-8EEA-BA55E61228B1}"/>
              </a:ext>
            </a:extLst>
          </p:cNvPr>
          <p:cNvSpPr>
            <a:spLocks noGrp="1"/>
          </p:cNvSpPr>
          <p:nvPr>
            <p:ph type="title"/>
          </p:nvPr>
        </p:nvSpPr>
        <p:spPr/>
        <p:txBody>
          <a:bodyPr/>
          <a:lstStyle/>
          <a:p>
            <a:r>
              <a:rPr lang="en-US" dirty="0"/>
              <a:t>11-19/0965 (Alfred </a:t>
            </a:r>
            <a:r>
              <a:rPr lang="en-US" dirty="0" err="1"/>
              <a:t>Asterjadhi</a:t>
            </a:r>
            <a:r>
              <a:rPr lang="en-US" dirty="0"/>
              <a:t>)</a:t>
            </a:r>
          </a:p>
        </p:txBody>
      </p:sp>
      <p:sp>
        <p:nvSpPr>
          <p:cNvPr id="3" name="Content Placeholder 2">
            <a:extLst>
              <a:ext uri="{FF2B5EF4-FFF2-40B4-BE49-F238E27FC236}">
                <a16:creationId xmlns:a16="http://schemas.microsoft.com/office/drawing/2014/main" id="{2AD3AAA4-C044-413E-9F24-4E42CC226460}"/>
              </a:ext>
            </a:extLst>
          </p:cNvPr>
          <p:cNvSpPr>
            <a:spLocks noGrp="1"/>
          </p:cNvSpPr>
          <p:nvPr>
            <p:ph idx="1"/>
          </p:nvPr>
        </p:nvSpPr>
        <p:spPr/>
        <p:txBody>
          <a:bodyPr/>
          <a:lstStyle/>
          <a:p>
            <a:r>
              <a:rPr lang="en-US" dirty="0"/>
              <a:t>Do you accept resolutions to CIDs </a:t>
            </a:r>
            <a:r>
              <a:rPr lang="en-GB" dirty="0"/>
              <a:t>20074, 20075, 20130, 20211, 21512, 21048</a:t>
            </a:r>
            <a:r>
              <a:rPr lang="en-US" dirty="0"/>
              <a:t> in doc 11-19/0965r1?</a:t>
            </a:r>
          </a:p>
          <a:p>
            <a:endParaRPr lang="en-US" dirty="0"/>
          </a:p>
          <a:p>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279A1894-973F-42AF-A1A6-AE94C00AE72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625D8E66-1031-431A-8C39-3E92D372CC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B58588-1013-467C-88EF-E87E0B94F06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47042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88478-5FFB-4E50-B8A4-FB34843F67F5}"/>
              </a:ext>
            </a:extLst>
          </p:cNvPr>
          <p:cNvSpPr>
            <a:spLocks noGrp="1"/>
          </p:cNvSpPr>
          <p:nvPr>
            <p:ph type="title"/>
          </p:nvPr>
        </p:nvSpPr>
        <p:spPr/>
        <p:txBody>
          <a:bodyPr/>
          <a:lstStyle/>
          <a:p>
            <a:r>
              <a:rPr lang="en-US" dirty="0"/>
              <a:t>11-19/0594 (Alfred </a:t>
            </a:r>
            <a:r>
              <a:rPr lang="en-US" dirty="0" err="1"/>
              <a:t>Asterjadhi</a:t>
            </a:r>
            <a:r>
              <a:rPr lang="en-US" dirty="0"/>
              <a:t>)</a:t>
            </a:r>
          </a:p>
        </p:txBody>
      </p:sp>
      <p:sp>
        <p:nvSpPr>
          <p:cNvPr id="3" name="Content Placeholder 2">
            <a:extLst>
              <a:ext uri="{FF2B5EF4-FFF2-40B4-BE49-F238E27FC236}">
                <a16:creationId xmlns:a16="http://schemas.microsoft.com/office/drawing/2014/main" id="{482923E8-5FDD-40F2-82CE-CCEF54E254ED}"/>
              </a:ext>
            </a:extLst>
          </p:cNvPr>
          <p:cNvSpPr>
            <a:spLocks noGrp="1"/>
          </p:cNvSpPr>
          <p:nvPr>
            <p:ph idx="1"/>
          </p:nvPr>
        </p:nvSpPr>
        <p:spPr/>
        <p:txBody>
          <a:bodyPr/>
          <a:lstStyle/>
          <a:p>
            <a:r>
              <a:rPr lang="en-US" dirty="0"/>
              <a:t>Do you accept resolutions to CIDs 20017 and 20022 in doc 11-19/0594r1? </a:t>
            </a:r>
          </a:p>
          <a:p>
            <a:endParaRPr lang="en-US" dirty="0"/>
          </a:p>
          <a:p>
            <a:r>
              <a:rPr lang="en-US" dirty="0"/>
              <a:t>To </a:t>
            </a:r>
            <a:r>
              <a:rPr lang="en-US"/>
              <a:t>be continued.</a:t>
            </a:r>
            <a:endParaRPr lang="en-US" dirty="0"/>
          </a:p>
        </p:txBody>
      </p:sp>
      <p:sp>
        <p:nvSpPr>
          <p:cNvPr id="4" name="Slide Number Placeholder 3">
            <a:extLst>
              <a:ext uri="{FF2B5EF4-FFF2-40B4-BE49-F238E27FC236}">
                <a16:creationId xmlns:a16="http://schemas.microsoft.com/office/drawing/2014/main" id="{5130989D-26EC-4D7E-ABDC-A5B5849B5A3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6A6B2E7-BD30-4411-8384-98EBEDEB91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EC693B-B9E6-46AB-AD66-A44DDD6D27F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3623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70C80-7F4D-49FC-A895-4231A6AFA3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3DFEDB-983D-478C-8C06-8B8E7E53272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DC9D269-6468-49D7-AD9A-B99EEA89269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693164-8A81-4391-B9D1-36FEDEAABCD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CC62950-BA41-4A56-873E-33AA0F4C7DD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50054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60607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2053</TotalTime>
  <Words>1797</Words>
  <Application>Microsoft Office PowerPoint</Application>
  <PresentationFormat>On-screen Show (4:3)</PresentationFormat>
  <Paragraphs>455</Paragraphs>
  <Slides>21</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Monotype Sorts</vt:lpstr>
      <vt:lpstr>Times New Roman</vt:lpstr>
      <vt:lpstr>Office Theme</vt:lpstr>
      <vt:lpstr>Document</vt:lpstr>
      <vt:lpstr>TGax MAC Adhoc July 2019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Submissions</vt:lpstr>
      <vt:lpstr>Agenda for Monday July 15, 19:30 – 21:30 </vt:lpstr>
      <vt:lpstr>Agenda for Tuesday July 16, 10:30 – 12:30 </vt:lpstr>
      <vt:lpstr>11-19/0961 (Alfred Asterjadhi)</vt:lpstr>
      <vt:lpstr>11-19/0962 (Alfred Asterjadhi)</vt:lpstr>
      <vt:lpstr>11-19/0964 (Alfred Asterjadhi)</vt:lpstr>
      <vt:lpstr>11-19/0963 (Alfred Asterjadhi)</vt:lpstr>
      <vt:lpstr>11-19/0965 (Alfred Asterjadhi)</vt:lpstr>
      <vt:lpstr>11-19/0594 (Alfred Asterjadhi)</vt:lpstr>
      <vt:lpstr>PowerPoint Presentation</vt:lpstr>
      <vt:lpstr>Agenda for Tuesday July 16, 13:30 – 15:30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154</cp:revision>
  <cp:lastPrinted>1601-01-01T00:00:00Z</cp:lastPrinted>
  <dcterms:created xsi:type="dcterms:W3CDTF">2017-01-26T15:28:16Z</dcterms:created>
  <dcterms:modified xsi:type="dcterms:W3CDTF">2019-07-16T06:25:57Z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1556536541</vt:lpwstr>
  </property>
</Properties>
</file>