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8" r:id="rId3"/>
    <p:sldId id="259" r:id="rId4"/>
    <p:sldId id="260" r:id="rId5"/>
    <p:sldId id="261" r:id="rId6"/>
    <p:sldId id="263" r:id="rId7"/>
    <p:sldId id="264" r:id="rId8"/>
    <p:sldId id="265" r:id="rId9"/>
    <p:sldId id="266" r:id="rId10"/>
    <p:sldId id="270" r:id="rId11"/>
    <p:sldId id="269" r:id="rId12"/>
    <p:sldId id="304" r:id="rId13"/>
    <p:sldId id="288" r:id="rId14"/>
    <p:sldId id="293" r:id="rId15"/>
    <p:sldId id="302"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802.11-19/1279r0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MAC </a:t>
            </a:r>
            <a:r>
              <a:rPr lang="en-US" altLang="en-US" dirty="0" err="1"/>
              <a:t>Adhoc</a:t>
            </a:r>
            <a:r>
              <a:rPr lang="en-US" altLang="en-US" dirty="0"/>
              <a:t> July 2019 Meeting Agenda</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7"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1150-244C-1040-9475-2070A7F267FA}"/>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C1F6C91D-A1BC-BE4A-ACE8-A847E5A5574F}"/>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E2CDA04-7CC7-6A4F-B758-1BDB6457A54D}"/>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3D3659A4-B9A8-6743-83ED-97AA8CE2C559}"/>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spTree>
    <p:extLst>
      <p:ext uri="{BB962C8B-B14F-4D97-AF65-F5344CB8AC3E}">
        <p14:creationId xmlns:p14="http://schemas.microsoft.com/office/powerpoint/2010/main" val="379204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83190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9878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procedures</a:t>
            </a:r>
          </a:p>
          <a:p>
            <a:pPr>
              <a:buFont typeface="Arial" panose="020B0604020202020204" pitchFamily="34" charset="0"/>
              <a:buChar char="•"/>
            </a:pPr>
            <a:r>
              <a:rPr lang="en-US" dirty="0"/>
              <a:t>Submission and Comment Resolution</a:t>
            </a:r>
          </a:p>
          <a:p>
            <a:pPr>
              <a:buFont typeface="Arial" panose="020B0604020202020204" pitchFamily="34" charset="0"/>
              <a:buChar char="•"/>
            </a:pPr>
            <a:r>
              <a:rPr 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0607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1872</TotalTime>
  <Words>815</Words>
  <Application>Microsoft Office PowerPoint</Application>
  <PresentationFormat>On-screen Show (4:3)</PresentationFormat>
  <Paragraphs>137</Paragraphs>
  <Slides>15</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TGax MAC Adhoc July 2019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TGax Schedule</vt:lpstr>
      <vt:lpstr>Submissions</vt:lpstr>
      <vt:lpstr>Agenda for Monday July 15, 19:30 – 21:30 </vt:lpstr>
      <vt:lpstr>Agenda for Tuesday July 16, 10:30 – 12:30 </vt:lpstr>
      <vt:lpstr>Agenda for Tuesday July 16, 13:30 – 15:30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139</cp:revision>
  <cp:lastPrinted>1601-01-01T00:00:00Z</cp:lastPrinted>
  <dcterms:created xsi:type="dcterms:W3CDTF">2017-01-26T15:28:16Z</dcterms:created>
  <dcterms:modified xsi:type="dcterms:W3CDTF">2019-07-15T09:05:56Z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1556536541</vt:lpwstr>
  </property>
</Properties>
</file>