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2" r:id="rId3"/>
    <p:sldId id="265" r:id="rId4"/>
    <p:sldId id="268" r:id="rId5"/>
    <p:sldId id="275" r:id="rId6"/>
    <p:sldId id="280" r:id="rId7"/>
    <p:sldId id="266" r:id="rId8"/>
    <p:sldId id="267" r:id="rId9"/>
    <p:sldId id="269" r:id="rId10"/>
    <p:sldId id="270" r:id="rId11"/>
    <p:sldId id="281" r:id="rId12"/>
    <p:sldId id="283" r:id="rId13"/>
    <p:sldId id="271" r:id="rId14"/>
    <p:sldId id="277" r:id="rId15"/>
    <p:sldId id="272" r:id="rId16"/>
    <p:sldId id="273" r:id="rId17"/>
    <p:sldId id="278" r:id="rId18"/>
    <p:sldId id="274" r:id="rId19"/>
    <p:sldId id="276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27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1268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chelstraete@quantenna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wang@quantenna.com" TargetMode="External"/><Relationship Id="rId5" Type="http://schemas.openxmlformats.org/officeDocument/2006/relationships/hyperlink" Target="mailto:ddash@quantenna.com" TargetMode="External"/><Relationship Id="rId4" Type="http://schemas.openxmlformats.org/officeDocument/2006/relationships/hyperlink" Target="mailto:ilatif@quantenna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sounding overhead analysis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A02A49B9-8516-4017-B5C7-8F8E9B85A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461947"/>
              </p:ext>
            </p:extLst>
          </p:nvPr>
        </p:nvGraphicFramePr>
        <p:xfrm>
          <a:off x="363626" y="2508250"/>
          <a:ext cx="8491359" cy="216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Sigurd Schelstraete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Quantenna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1704 Automation Parkway, San Jose, 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CA 95131, 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sschelstraete@quantenna.com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Imran Latif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ilatif@quantenna.com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Debashis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ddash@quantenna.com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Huizhao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hwang@quantenna.com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80455-1BA0-4325-9445-C73FA0FE4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on explicit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52179-2E2B-4E32-B61B-BF61055C0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 (OFDMA) does not always provide significant improvement for high-dimensional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OFDMA does not reduce the amount of airtime needed for data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protocol overhead is not dominant, MU sounding feedback does not provide much improvement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 feedback may be worse than SU feedback because of OFDMA inefficiencies in spectrum allocation and padding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MU-type feedback is not the ultimate solution for reducing sounding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6A40F-FA70-45D4-9C75-9F0FF7D236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EB315-3208-4D0B-A918-84C0C1D8DD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99D037-33BF-4D08-8A75-D7514FAB09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877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CE83F-F1C4-44AB-B33B-65670B25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36F18-73AF-47C9-93BA-0B618A75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536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Numerical examples to estimate time needed for sounding and feedback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#sounding streams: 4, 8, 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N</a:t>
            </a:r>
            <a:r>
              <a:rPr lang="en-US" i="1" baseline="-25000" dirty="0"/>
              <a:t>RX</a:t>
            </a:r>
            <a:r>
              <a:rPr lang="en-US" dirty="0"/>
              <a:t>: 1, 2,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users: 4,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N</a:t>
            </a:r>
            <a:r>
              <a:rPr lang="en-US" i="1" baseline="-25000" dirty="0"/>
              <a:t>g</a:t>
            </a:r>
            <a:r>
              <a:rPr lang="en-US" dirty="0"/>
              <a:t>: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MCS: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BW: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HE-LTF repeated 4 times for implicit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Assume OFDMA for MU-type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HE-LTF mode: 2x, GI: 0.8 </a:t>
            </a:r>
            <a:r>
              <a:rPr lang="en-US" dirty="0" err="1">
                <a:latin typeface="Symbol" panose="05050102010706020507" pitchFamily="18" charset="2"/>
              </a:rPr>
              <a:t>m</a:t>
            </a:r>
            <a:r>
              <a:rPr lang="en-US" dirty="0" err="1"/>
              <a:t>sec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AA24B-5EC9-4BE3-BC0E-7D2B97EB94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CFCB9-F97D-497A-A636-3129481E93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E341BD-2735-402A-ADBC-1D1BF23E26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010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A4E7998-9619-49AF-8E62-E057602A2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649" y="5340244"/>
            <a:ext cx="3810000" cy="11081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49B5C5-556E-4B2D-9DB9-50881D21E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different schemes simulated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66C47-66A7-41DE-A7FE-2796AF5978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85DC3-57AA-4120-BAA4-DCFABF2F8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071E26-857C-4EBF-BAEF-E499688FE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F5DCA5-0489-4EB6-8590-0B86412943A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7771" y="2785606"/>
            <a:ext cx="4264229" cy="13424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FA5190-EFE7-47A9-A631-0995084ABA2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04800" y="1752600"/>
            <a:ext cx="4495006" cy="8573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BC37BD-2AB4-49BB-A504-E2201A768B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862" y="4303741"/>
            <a:ext cx="5341938" cy="8608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01EF6FC-0FA2-4043-9F81-7D09DDDFBD83}"/>
              </a:ext>
            </a:extLst>
          </p:cNvPr>
          <p:cNvSpPr txBox="1"/>
          <p:nvPr/>
        </p:nvSpPr>
        <p:spPr>
          <a:xfrm>
            <a:off x="5956223" y="1996615"/>
            <a:ext cx="166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“SU sounding”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34A6C1-DD40-461B-BE18-9B63992116AD}"/>
              </a:ext>
            </a:extLst>
          </p:cNvPr>
          <p:cNvSpPr txBox="1"/>
          <p:nvPr/>
        </p:nvSpPr>
        <p:spPr>
          <a:xfrm>
            <a:off x="5956223" y="4599007"/>
            <a:ext cx="2396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“Implicit (successive)”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C9F4DE-ACDE-432E-9AE7-139568F81199}"/>
              </a:ext>
            </a:extLst>
          </p:cNvPr>
          <p:cNvSpPr txBox="1"/>
          <p:nvPr/>
        </p:nvSpPr>
        <p:spPr>
          <a:xfrm>
            <a:off x="5956223" y="3168134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“MU sounding”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FB6248-1E1A-4E24-9E1A-907D1BB5C9FF}"/>
              </a:ext>
            </a:extLst>
          </p:cNvPr>
          <p:cNvSpPr txBox="1"/>
          <p:nvPr/>
        </p:nvSpPr>
        <p:spPr>
          <a:xfrm>
            <a:off x="5956223" y="5498068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“Implicit (MU)”</a:t>
            </a:r>
          </a:p>
        </p:txBody>
      </p:sp>
    </p:spTree>
    <p:extLst>
      <p:ext uri="{BB962C8B-B14F-4D97-AF65-F5344CB8AC3E}">
        <p14:creationId xmlns:p14="http://schemas.microsoft.com/office/powerpoint/2010/main" val="1119523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5F16-7F5C-4149-AAA9-87BDAEF8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data – sounding and feedback absolute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30949-4504-4613-8EAE-D7BD9C249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02937-8DBC-4F87-A1E6-1EFFCD1B0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31FAF6-7A59-419D-86AD-FA130A23FE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1786DF-9880-4E28-8A62-8A61159A0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046" y="1904999"/>
            <a:ext cx="6188446" cy="449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74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FECF-1447-4E30-90CD-8D8E6A4F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B0A00-601B-41D6-B5FB-E49A3786D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Explicit sounding takes up significant airtime for high-dimensional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much difference between successive SU soundings and MU-type sounding (OFDMA) for high-dimensional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 with repeated training symbols, airtime taken by implicit sounding is an order of magnitude lower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A1F0A-A039-47D7-AF4D-D4CB508AB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303E1-F258-46A2-B06A-9347DAB5DC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5B68B5-08B8-41F1-8C43-495084DF6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94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5F16-7F5C-4149-AAA9-87BDAEF8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data – sounding and feedback relative overhead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EE34E7-F078-467E-A01B-305866F8E3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6912" y="1905000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What really matters is the total airtime overhead of channel sounding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Needs to be considered in network context. Different scenarios will yield different answers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/>
                  <a:t>To allow us to quantify overhead, we use the following metric: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Sounding overhead relative to single frame transmission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𝑠𝑜𝑢𝑛𝑑𝑖𝑛𝑔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𝑓𝑒𝑒𝑑𝑏𝑎𝑐𝑘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𝑠𝑜𝑢𝑛𝑑𝑖𝑛𝑔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𝑓𝑒𝑒𝑑𝑏𝑎𝑐𝑘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𝑓𝑟𝑎𝑚𝑒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overhead if we sounded the channel right before transmission and used the results only for precoding of the subsequent frame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Not necessarily directly representative of network overhead, but allows quantitative comparison between sounding schemes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EE34E7-F078-467E-A01B-305866F8E3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2" y="1905000"/>
                <a:ext cx="7770813" cy="4113213"/>
              </a:xfrm>
              <a:blipFill>
                <a:blip r:embed="rId2"/>
                <a:stretch>
                  <a:fillRect l="-1020" t="-1187" b="-14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30949-4504-4613-8EAE-D7BD9C249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02937-8DBC-4F87-A1E6-1EFFCD1B0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31FAF6-7A59-419D-86AD-FA130A23FE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009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A164784-BA90-4476-B846-E920AB707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760" y="1671591"/>
            <a:ext cx="6511092" cy="47324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2E5F16-7F5C-4149-AAA9-87BDAEF8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data – sounding and feedback relative overhead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E34E7-F078-467E-A01B-305866F8E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30949-4504-4613-8EAE-D7BD9C249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02937-8DBC-4F87-A1E6-1EFFCD1B0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31FAF6-7A59-419D-86AD-FA130A23FE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178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FECF-1447-4E30-90CD-8D8E6A4F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B0A00-601B-41D6-B5FB-E49A3786D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Overhead is extremely high for high-dimensional channels (8 or 16 sounded streams)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Overhead of implicit channel sounding is significantly lower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low enough to allow per-packet sounding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A1F0A-A039-47D7-AF4D-D4CB508AB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303E1-F258-46A2-B06A-9347DAB5DC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5B68B5-08B8-41F1-8C43-495084DF6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512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2CAD3-26A8-43CB-AB2E-5DDD80EE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0A86C-76EE-4F79-9486-4C969D129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Implicit channel sounding offers significant potential for sounding overhead reduction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Implicit sounding as an optional sounding mechanism for reducing sounding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Maintain Explicit sounding as the mandatory mechanism for backwards compatibility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2CA07-315F-4992-A96C-2B4A38F018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A4217-912F-4FDD-82FB-683C1B58D9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AD908C-5F9F-4436-B821-CA8A9CE639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26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F6AA-3F4C-4D60-A852-298A4726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86A4-8213-4655-A8A3-C6B0B8174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dirty="0"/>
              <a:t>Do you agree to add Implicit Channel Sounding as an optional sounding mechanism in 802.11be?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160CA-5544-4F24-A622-F75F4D27D9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B75B0-6A73-43FF-9F64-7A3F33599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18D8A4-A563-4604-B953-F8145E2B26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30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32DA9-F1BA-40E0-B9C8-905244EE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0085A-70A6-46F7-BBDD-79716061F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802.11 sounding protocols are based on sounding followed by </a:t>
            </a:r>
            <a:r>
              <a:rPr lang="en-US" dirty="0" err="1"/>
              <a:t>explcit</a:t>
            </a:r>
            <a:r>
              <a:rPr lang="en-US" dirty="0"/>
              <a:t> sounding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explicit protocols can take up a lot of airtime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Implicit sounding [1, 2] has been suggested as a way to reduce sounding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 provides an analysis of overhead incurred by different sounding schemes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6585E-F759-4C96-8181-EA677A9AF7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7BF9D-2CAB-4EB8-85C8-A8C0DE75D0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CD69F5-58C7-4A8F-92E4-E99A04256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937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MU sounding improvements, IEEE 802.11-18/1191</a:t>
            </a:r>
          </a:p>
          <a:p>
            <a:pPr marL="0" indent="0">
              <a:buNone/>
            </a:pPr>
            <a:r>
              <a:rPr lang="en-GB" altLang="en-US" dirty="0"/>
              <a:t>[2] </a:t>
            </a:r>
            <a:r>
              <a:rPr lang="en-US" altLang="en-US" dirty="0"/>
              <a:t>	Implicit Channel Sounding in IEEE 802.11, </a:t>
            </a:r>
            <a:r>
              <a:rPr lang="en-GB" altLang="en-US" dirty="0"/>
              <a:t>IEEE 802.11-19/0768</a:t>
            </a:r>
          </a:p>
          <a:p>
            <a:pPr marL="0" indent="0"/>
            <a:r>
              <a:rPr lang="en-US" dirty="0"/>
              <a:t>[3] </a:t>
            </a:r>
            <a:r>
              <a:rPr lang="en-US" altLang="en-US" dirty="0"/>
              <a:t>Implicit Channel Sounding in IEEE 802.11 (Feasibility Study), </a:t>
            </a:r>
            <a:r>
              <a:rPr lang="en-GB" altLang="en-US" dirty="0"/>
              <a:t>IEEE 802.11-19/0767</a:t>
            </a:r>
          </a:p>
          <a:p>
            <a:pPr marL="0" indent="0">
              <a:buNone/>
            </a:pPr>
            <a:endParaRPr lang="en-GB" alt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75908E5-FA8D-4885-B58E-657AD89A302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97229" y="3991508"/>
            <a:ext cx="5943600" cy="22593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755546-C584-49D6-8ACD-FC2E100B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sounding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0C74F-26CD-40EC-8A58-2831D23DC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SU-type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MU-type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0350E-51BA-43AB-8F50-00F8A1E75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B37AA-A467-4848-AA21-614450AE7F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56B722-A59A-4FE5-B8C9-739A76A2CC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91605A-5FF2-48EB-A95C-36B56044CEA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599406" y="2419237"/>
            <a:ext cx="5943600" cy="110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0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CE825-7DA0-4CD6-8155-2B0E59A8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HE compressed Beamforming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33941-6740-4DCF-875E-07AF873D6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Exact number of bits depends on channel dimensions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N</a:t>
            </a:r>
            <a:r>
              <a:rPr lang="en-US" i="1" baseline="-25000" dirty="0"/>
              <a:t>c</a:t>
            </a:r>
            <a:r>
              <a:rPr lang="en-US" dirty="0"/>
              <a:t>: #feedback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N</a:t>
            </a:r>
            <a:r>
              <a:rPr lang="en-US" i="1" baseline="-25000" dirty="0"/>
              <a:t>s</a:t>
            </a:r>
            <a:r>
              <a:rPr lang="en-US" dirty="0"/>
              <a:t>: #sounded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N</a:t>
            </a:r>
            <a:r>
              <a:rPr lang="en-US" i="1" baseline="-25000" dirty="0"/>
              <a:t>a</a:t>
            </a:r>
            <a:r>
              <a:rPr lang="en-US" dirty="0"/>
              <a:t>: # angles in V-matrix compression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baseline="-25000" dirty="0">
                <a:latin typeface="Symbol" panose="05050102010706020507" pitchFamily="18" charset="2"/>
              </a:rPr>
              <a:t>f</a:t>
            </a:r>
            <a:r>
              <a:rPr lang="en-US" dirty="0"/>
              <a:t>, b</a:t>
            </a:r>
            <a:r>
              <a:rPr lang="en-US" baseline="-25000" dirty="0">
                <a:latin typeface="Symbol" panose="05050102010706020507" pitchFamily="18" charset="2"/>
              </a:rPr>
              <a:t>y</a:t>
            </a:r>
            <a:r>
              <a:rPr lang="en-US" dirty="0"/>
              <a:t>: compression parameters</a:t>
            </a:r>
            <a:endParaRPr lang="en-US" baseline="-25000" dirty="0">
              <a:latin typeface="Symbol" panose="05050102010706020507" pitchFamily="18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FAAA5A-C45E-484D-AC37-60A4657766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CC27-A76F-462E-88A3-39AF24B4F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622534-27D3-45A8-A589-5189A3ADAE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0CF1F9-A41A-4272-AE88-3A1D76328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09800"/>
            <a:ext cx="6705600" cy="1376340"/>
          </a:xfrm>
          <a:prstGeom prst="rect">
            <a:avLst/>
          </a:prstGeom>
        </p:spPr>
      </p:pic>
      <p:sp>
        <p:nvSpPr>
          <p:cNvPr id="8" name="Callout: Line 7">
            <a:extLst>
              <a:ext uri="{FF2B5EF4-FFF2-40B4-BE49-F238E27FC236}">
                <a16:creationId xmlns:a16="http://schemas.microsoft.com/office/drawing/2014/main" id="{946FC237-D7B9-42AB-9384-E1E730670346}"/>
              </a:ext>
            </a:extLst>
          </p:cNvPr>
          <p:cNvSpPr/>
          <p:nvPr/>
        </p:nvSpPr>
        <p:spPr bwMode="auto">
          <a:xfrm>
            <a:off x="6934200" y="3700440"/>
            <a:ext cx="1371600" cy="533400"/>
          </a:xfrm>
          <a:prstGeom prst="borderCallout1">
            <a:avLst>
              <a:gd name="adj1" fmla="val 18750"/>
              <a:gd name="adj2" fmla="val -8333"/>
              <a:gd name="adj3" fmla="val -39816"/>
              <a:gd name="adj4" fmla="val -11801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Only for MU-type feedback</a:t>
            </a:r>
          </a:p>
        </p:txBody>
      </p:sp>
    </p:spTree>
    <p:extLst>
      <p:ext uri="{BB962C8B-B14F-4D97-AF65-F5344CB8AC3E}">
        <p14:creationId xmlns:p14="http://schemas.microsoft.com/office/powerpoint/2010/main" val="361653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CA460-5312-4DCA-8D18-938B7108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of </a:t>
            </a:r>
            <a:r>
              <a:rPr lang="en-US" i="1" dirty="0"/>
              <a:t>N</a:t>
            </a:r>
            <a:r>
              <a:rPr lang="en-US" i="1" baseline="-25000" dirty="0"/>
              <a:t>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2A161-1230-4506-9BC9-E3049812A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848" y="1996596"/>
            <a:ext cx="8335751" cy="11276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angles (Na) as function of Nc and 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802.11ax only defines up to </a:t>
            </a:r>
            <a:r>
              <a:rPr lang="en-US" i="1" dirty="0"/>
              <a:t>N</a:t>
            </a:r>
            <a:r>
              <a:rPr lang="en-US" i="1" baseline="-25000" dirty="0"/>
              <a:t>r</a:t>
            </a:r>
            <a:r>
              <a:rPr lang="en-US" baseline="-25000" dirty="0"/>
              <a:t> </a:t>
            </a:r>
            <a:r>
              <a:rPr lang="en-US" dirty="0"/>
              <a:t>=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802.11be may go up to </a:t>
            </a:r>
            <a:r>
              <a:rPr lang="en-US" i="1" dirty="0"/>
              <a:t>N</a:t>
            </a:r>
            <a:r>
              <a:rPr lang="en-US" i="1" baseline="-25000" dirty="0"/>
              <a:t>r</a:t>
            </a:r>
            <a:r>
              <a:rPr lang="en-US" baseline="-25000" dirty="0"/>
              <a:t> </a:t>
            </a:r>
            <a:r>
              <a:rPr lang="en-US" dirty="0"/>
              <a:t>=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C797A-0CD9-4D9B-9050-D80B1298E4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4DB93-0646-4C64-A7E0-5F90687DD0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F21FB4-5BF3-4848-949E-3840225375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EC23F8-DA7D-480C-B41E-0807E40FD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572" y="3209271"/>
            <a:ext cx="6045268" cy="326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590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E956E-0BF0-41D0-8CB1-22177F69C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1872F-0BA2-47F1-A482-A5DF8C580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Implicit sounding has been proposed as an alternative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Beamformer requests NDP from Beamformee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allows estimation of the </a:t>
            </a:r>
            <a:r>
              <a:rPr lang="en-US" dirty="0" err="1"/>
              <a:t>BFee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BFer</a:t>
            </a:r>
            <a:r>
              <a:rPr lang="en-US" dirty="0">
                <a:sym typeface="Wingdings" panose="05000000000000000000" pitchFamily="2" charset="2"/>
              </a:rPr>
              <a:t>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Derive </a:t>
            </a:r>
            <a:r>
              <a:rPr lang="en-US" dirty="0" err="1"/>
              <a:t>BFer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BFee</a:t>
            </a:r>
            <a:r>
              <a:rPr lang="en-US" dirty="0">
                <a:sym typeface="Wingdings" panose="05000000000000000000" pitchFamily="2" charset="2"/>
              </a:rPr>
              <a:t> channel from this estimate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Requires calibration at AP side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 to reduce airtime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Basic scheme: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00CE6-B677-4066-BFBE-B2D3FF2D5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6AD9A-BBDE-40ED-B293-48299D3E8B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5716A1-6D4E-47BD-9F97-0B6CEC7EE9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ABC197-EB02-4872-9B3D-613817DDB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06" y="4878120"/>
            <a:ext cx="7315200" cy="119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0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C28D4-D8FF-451E-A84E-253BD709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76349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be extended to receive multiple NDPs simultaneously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Either multiplexed in MU-MIMO or e.g. tone-interleaved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Sounded clients should have similar receive powers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not, multiple successive implicit soundings can still be used</a:t>
            </a:r>
          </a:p>
          <a:p>
            <a:pPr marL="0" indent="0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E626D4-A051-4DF8-98D1-778355658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5136835"/>
            <a:ext cx="7770813" cy="12522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97D031-1C6D-4AB4-A104-95BCFF6F3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794" y="2897561"/>
            <a:ext cx="5409406" cy="15733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446E7A-325B-4F6A-8D90-75FD215DC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sounding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A0965-AA29-466C-B0A2-F6C7A54348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F5E0-5552-4479-AAE5-5F54BAEB31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837251-8C39-47A8-AAD1-914AEFA33D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54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8A654-68CB-46CC-BA20-94319CD1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9B2F2-43EC-4F8E-BFB7-8A9C97C10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differences between UL and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Client transmit power can be lower than AP transmit power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Could reduce the quality of the channel estimate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be compensated for by repeating the training signals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696A2-1B5B-411F-97F6-26B33D9ED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4B952-F8C6-4150-9BA7-58C784BCBB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83EC1-E8BA-49A8-BCBB-03FE9C734A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457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948E3-0C4F-4308-826A-0F0A40509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examples: overhead vs.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41485-9F24-4534-B154-879EFE1420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5E6C1-D92F-4EA3-A404-8106118163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647238-8C79-4C50-B0A4-7F6FB834F7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3A4705-9527-44DA-8231-8FD10B106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558001"/>
            <a:ext cx="9144000" cy="491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5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1319</TotalTime>
  <Words>924</Words>
  <Application>Microsoft Office PowerPoint</Application>
  <PresentationFormat>On-screen Show (4:3)</PresentationFormat>
  <Paragraphs>192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MS Gothic</vt:lpstr>
      <vt:lpstr>宋体</vt:lpstr>
      <vt:lpstr>Arial</vt:lpstr>
      <vt:lpstr>Arial Unicode MS</vt:lpstr>
      <vt:lpstr>Cambria Math</vt:lpstr>
      <vt:lpstr>Symbol</vt:lpstr>
      <vt:lpstr>Times New Roman</vt:lpstr>
      <vt:lpstr>Wingdings</vt:lpstr>
      <vt:lpstr>Office Theme</vt:lpstr>
      <vt:lpstr>Implicit sounding overhead analysis</vt:lpstr>
      <vt:lpstr>Introduction</vt:lpstr>
      <vt:lpstr>Current sounding protocols</vt:lpstr>
      <vt:lpstr>Content of HE compressed Beamforming frame</vt:lpstr>
      <vt:lpstr>Values of Na</vt:lpstr>
      <vt:lpstr>Implicit sounding</vt:lpstr>
      <vt:lpstr>Implicit sounding (2)</vt:lpstr>
      <vt:lpstr>Additional considerations </vt:lpstr>
      <vt:lpstr>Some examples: overhead vs. frame</vt:lpstr>
      <vt:lpstr>Observations on explicit feedback</vt:lpstr>
      <vt:lpstr>Simulation results</vt:lpstr>
      <vt:lpstr>Four different schemes simulated</vt:lpstr>
      <vt:lpstr>Numerical data – sounding and feedback absolute time</vt:lpstr>
      <vt:lpstr>Analysis</vt:lpstr>
      <vt:lpstr>Numerical data – sounding and feedback relative overhead</vt:lpstr>
      <vt:lpstr>Numerical data – sounding and feedback relative overhead (2)</vt:lpstr>
      <vt:lpstr>Analysis</vt:lpstr>
      <vt:lpstr>Conclusions</vt:lpstr>
      <vt:lpstr>Straw Poll</vt:lpstr>
      <vt:lpstr>References</vt:lpstr>
    </vt:vector>
  </TitlesOfParts>
  <Company>Quantenna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Implicit sounding overhead</dc:title>
  <dc:creator>Sigurd Schelstraete</dc:creator>
  <cp:lastModifiedBy>Sigurd Schelstraete</cp:lastModifiedBy>
  <cp:revision>58</cp:revision>
  <cp:lastPrinted>1601-01-01T00:00:00Z</cp:lastPrinted>
  <dcterms:created xsi:type="dcterms:W3CDTF">2019-07-09T22:21:32Z</dcterms:created>
  <dcterms:modified xsi:type="dcterms:W3CDTF">2019-07-15T06:37:43Z</dcterms:modified>
</cp:coreProperties>
</file>