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91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6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802.11-19/1261r0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801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polls on LC-optimized </a:t>
            </a:r>
            <a:r>
              <a:rPr lang="en-GB" sz="3600" dirty="0"/>
              <a:t>PHY proposal for TGbb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64547"/>
              </p:ext>
            </p:extLst>
          </p:nvPr>
        </p:nvGraphicFramePr>
        <p:xfrm>
          <a:off x="911424" y="2420888"/>
          <a:ext cx="1072197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0" name="Document" r:id="rId4" imgW="9392105" imgH="4126385" progId="Word.Document.8">
                  <p:embed/>
                </p:oleObj>
              </mc:Choice>
              <mc:Fallback>
                <p:oleObj name="Document" r:id="rId4" imgW="9392105" imgH="4126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424" y="2420888"/>
                        <a:ext cx="10721975" cy="4705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presents </a:t>
            </a:r>
            <a:r>
              <a:rPr lang="en-GB" dirty="0" smtClean="0"/>
              <a:t>contains straw polls concerning the proposal </a:t>
            </a:r>
            <a:r>
              <a:rPr lang="en-GB" dirty="0" smtClean="0"/>
              <a:t>for </a:t>
            </a:r>
            <a:r>
              <a:rPr lang="en-GB" dirty="0"/>
              <a:t>an LC-optimized PHY for </a:t>
            </a:r>
            <a:r>
              <a:rPr lang="en-GB" dirty="0" err="1"/>
              <a:t>TGbb</a:t>
            </a:r>
            <a:r>
              <a:rPr lang="en-GB" dirty="0"/>
              <a:t> based on G.9991 PHY 1 [1].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</Words>
  <Application>Microsoft Office PowerPoint</Application>
  <PresentationFormat>Breitbild</PresentationFormat>
  <Paragraphs>13</Paragraphs>
  <Slides>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 Unicode MS</vt:lpstr>
      <vt:lpstr>MS Gothic</vt:lpstr>
      <vt:lpstr>Times New Roman</vt:lpstr>
      <vt:lpstr>Office Theme</vt:lpstr>
      <vt:lpstr>Microsoft Word 97-2003-Dokument</vt:lpstr>
      <vt:lpstr>Straw polls on LC-optimized PHY proposal for TGbb</vt:lpstr>
      <vt:lpstr>Abstract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433</cp:revision>
  <cp:lastPrinted>1601-01-01T00:00:00Z</cp:lastPrinted>
  <dcterms:created xsi:type="dcterms:W3CDTF">2019-04-17T13:13:06Z</dcterms:created>
  <dcterms:modified xsi:type="dcterms:W3CDTF">2019-07-15T05:07:14Z</dcterms:modified>
  <cp:category/>
</cp:coreProperties>
</file>