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6" r:id="rId2"/>
    <p:sldId id="280" r:id="rId3"/>
    <p:sldId id="283" r:id="rId4"/>
    <p:sldId id="269" r:id="rId5"/>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70" d="100"/>
          <a:sy n="70" d="100"/>
        </p:scale>
        <p:origin x="-1528" y="-104"/>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3" Type="http://schemas.microsoft.com/office/2016/11/relationships/changesInfo" Target="changesInfos/changesInfo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notesMaster" Target="notesMasters/notesMaster1.xml"/><Relationship Id="rId7" Type="http://schemas.openxmlformats.org/officeDocument/2006/relationships/handoutMaster" Target="handoutMasters/handoutMaster1.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6D8B3C7F-C0E5-44FA-9C24-46C777E13AB1}"/>
    <pc:docChg chg="custSel addSld modSld modMainMaster">
      <pc:chgData name="Steve Shellhammer" userId="0e71f22d-ee3e-49c0-82ff-dbc290af8082" providerId="ADAL" clId="{6D8B3C7F-C0E5-44FA-9C24-46C777E13AB1}" dt="2019-05-05T18:25:30.272" v="931" actId="20577"/>
      <pc:docMkLst>
        <pc:docMk/>
      </pc:docMkLst>
      <pc:sldChg chg="modSp">
        <pc:chgData name="Steve Shellhammer" userId="0e71f22d-ee3e-49c0-82ff-dbc290af8082" providerId="ADAL" clId="{6D8B3C7F-C0E5-44FA-9C24-46C777E13AB1}" dt="2019-05-05T18:07:01.131" v="8" actId="20577"/>
        <pc:sldMkLst>
          <pc:docMk/>
          <pc:sldMk cId="0" sldId="256"/>
        </pc:sldMkLst>
        <pc:spChg chg="mod">
          <ac:chgData name="Steve Shellhammer" userId="0e71f22d-ee3e-49c0-82ff-dbc290af8082" providerId="ADAL" clId="{6D8B3C7F-C0E5-44FA-9C24-46C777E13AB1}" dt="2019-05-05T18:06:29.990" v="2" actId="20577"/>
          <ac:spMkLst>
            <pc:docMk/>
            <pc:sldMk cId="0" sldId="256"/>
            <ac:spMk id="3073" creationId="{00000000-0000-0000-0000-000000000000}"/>
          </ac:spMkLst>
        </pc:spChg>
        <pc:spChg chg="mod">
          <ac:chgData name="Steve Shellhammer" userId="0e71f22d-ee3e-49c0-82ff-dbc290af8082" providerId="ADAL" clId="{6D8B3C7F-C0E5-44FA-9C24-46C777E13AB1}" dt="2019-05-05T18:07:01.131" v="8" actId="20577"/>
          <ac:spMkLst>
            <pc:docMk/>
            <pc:sldMk cId="0" sldId="256"/>
            <ac:spMk id="3074" creationId="{00000000-0000-0000-0000-000000000000}"/>
          </ac:spMkLst>
        </pc:spChg>
      </pc:sldChg>
      <pc:sldChg chg="modSp">
        <pc:chgData name="Steve Shellhammer" userId="0e71f22d-ee3e-49c0-82ff-dbc290af8082" providerId="ADAL" clId="{6D8B3C7F-C0E5-44FA-9C24-46C777E13AB1}" dt="2019-05-05T18:07:54.792" v="10" actId="20577"/>
        <pc:sldMkLst>
          <pc:docMk/>
          <pc:sldMk cId="3731895628" sldId="264"/>
        </pc:sldMkLst>
        <pc:spChg chg="mod">
          <ac:chgData name="Steve Shellhammer" userId="0e71f22d-ee3e-49c0-82ff-dbc290af8082" providerId="ADAL" clId="{6D8B3C7F-C0E5-44FA-9C24-46C777E13AB1}" dt="2019-05-05T18:07:54.792" v="10" actId="20577"/>
          <ac:spMkLst>
            <pc:docMk/>
            <pc:sldMk cId="3731895628" sldId="264"/>
            <ac:spMk id="3" creationId="{00000000-0000-0000-0000-000000000000}"/>
          </ac:spMkLst>
        </pc:spChg>
      </pc:sldChg>
      <pc:sldChg chg="delSp modSp">
        <pc:chgData name="Steve Shellhammer" userId="0e71f22d-ee3e-49c0-82ff-dbc290af8082" providerId="ADAL" clId="{6D8B3C7F-C0E5-44FA-9C24-46C777E13AB1}" dt="2019-05-05T18:23:06.603" v="927" actId="1076"/>
        <pc:sldMkLst>
          <pc:docMk/>
          <pc:sldMk cId="2376408962" sldId="269"/>
        </pc:sldMkLst>
        <pc:picChg chg="mod">
          <ac:chgData name="Steve Shellhammer" userId="0e71f22d-ee3e-49c0-82ff-dbc290af8082" providerId="ADAL" clId="{6D8B3C7F-C0E5-44FA-9C24-46C777E13AB1}" dt="2019-05-05T18:23:06.603" v="927" actId="1076"/>
          <ac:picMkLst>
            <pc:docMk/>
            <pc:sldMk cId="2376408962" sldId="269"/>
            <ac:picMk id="3" creationId="{B0340097-9A1C-4D41-A3C1-FF701B32280C}"/>
          </ac:picMkLst>
        </pc:picChg>
        <pc:picChg chg="del">
          <ac:chgData name="Steve Shellhammer" userId="0e71f22d-ee3e-49c0-82ff-dbc290af8082" providerId="ADAL" clId="{6D8B3C7F-C0E5-44FA-9C24-46C777E13AB1}" dt="2019-05-05T18:22:11.814" v="925" actId="478"/>
          <ac:picMkLst>
            <pc:docMk/>
            <pc:sldMk cId="2376408962" sldId="269"/>
            <ac:picMk id="7" creationId="{0098E21F-C514-455E-9B71-925404550C24}"/>
          </ac:picMkLst>
        </pc:picChg>
      </pc:sldChg>
      <pc:sldChg chg="modSp">
        <pc:chgData name="Steve Shellhammer" userId="0e71f22d-ee3e-49c0-82ff-dbc290af8082" providerId="ADAL" clId="{6D8B3C7F-C0E5-44FA-9C24-46C777E13AB1}" dt="2019-05-05T18:08:14.416" v="11" actId="6549"/>
        <pc:sldMkLst>
          <pc:docMk/>
          <pc:sldMk cId="1628697714" sldId="280"/>
        </pc:sldMkLst>
        <pc:spChg chg="mod">
          <ac:chgData name="Steve Shellhammer" userId="0e71f22d-ee3e-49c0-82ff-dbc290af8082" providerId="ADAL" clId="{6D8B3C7F-C0E5-44FA-9C24-46C777E13AB1}" dt="2019-05-05T18:08:14.416" v="11" actId="6549"/>
          <ac:spMkLst>
            <pc:docMk/>
            <pc:sldMk cId="1628697714" sldId="280"/>
            <ac:spMk id="3" creationId="{77D41C8B-B134-4FD3-BDEE-B93E12984B67}"/>
          </ac:spMkLst>
        </pc:spChg>
      </pc:sldChg>
      <pc:sldChg chg="modSp">
        <pc:chgData name="Steve Shellhammer" userId="0e71f22d-ee3e-49c0-82ff-dbc290af8082" providerId="ADAL" clId="{6D8B3C7F-C0E5-44FA-9C24-46C777E13AB1}" dt="2019-05-05T18:22:02.647" v="924" actId="14100"/>
        <pc:sldMkLst>
          <pc:docMk/>
          <pc:sldMk cId="1254697515" sldId="283"/>
        </pc:sldMkLst>
        <pc:spChg chg="mod">
          <ac:chgData name="Steve Shellhammer" userId="0e71f22d-ee3e-49c0-82ff-dbc290af8082" providerId="ADAL" clId="{6D8B3C7F-C0E5-44FA-9C24-46C777E13AB1}" dt="2019-05-05T18:22:02.647" v="924" actId="14100"/>
          <ac:spMkLst>
            <pc:docMk/>
            <pc:sldMk cId="1254697515" sldId="283"/>
            <ac:spMk id="2" creationId="{699EB5AA-7C1E-43F4-941D-621B834F1BEC}"/>
          </ac:spMkLst>
        </pc:spChg>
        <pc:spChg chg="mod">
          <ac:chgData name="Steve Shellhammer" userId="0e71f22d-ee3e-49c0-82ff-dbc290af8082" providerId="ADAL" clId="{6D8B3C7F-C0E5-44FA-9C24-46C777E13AB1}" dt="2019-05-05T18:21:58.647" v="923" actId="14100"/>
          <ac:spMkLst>
            <pc:docMk/>
            <pc:sldMk cId="1254697515" sldId="283"/>
            <ac:spMk id="3" creationId="{8E638090-E680-4193-9BF0-7AEB81DB0B05}"/>
          </ac:spMkLst>
        </pc:spChg>
      </pc:sldChg>
      <pc:sldMasterChg chg="modSp">
        <pc:chgData name="Steve Shellhammer" userId="0e71f22d-ee3e-49c0-82ff-dbc290af8082" providerId="ADAL" clId="{6D8B3C7F-C0E5-44FA-9C24-46C777E13AB1}" dt="2019-05-05T18:25:30.272" v="931" actId="20577"/>
        <pc:sldMasterMkLst>
          <pc:docMk/>
          <pc:sldMasterMk cId="0" sldId="2147483648"/>
        </pc:sldMasterMkLst>
        <pc:spChg chg="mod">
          <ac:chgData name="Steve Shellhammer" userId="0e71f22d-ee3e-49c0-82ff-dbc290af8082" providerId="ADAL" clId="{6D8B3C7F-C0E5-44FA-9C24-46C777E13AB1}" dt="2019-05-05T18:25:30.272" v="931" actId="20577"/>
          <ac:spMkLst>
            <pc:docMk/>
            <pc:sldMasterMk cId="0" sldId="2147483648"/>
            <ac:spMk id="10" creationId="{00000000-0000-0000-0000-000000000000}"/>
          </ac:spMkLst>
        </pc:spChg>
      </pc:sldMasterChg>
    </pc:docChg>
  </pc:docChgLst>
  <pc:docChgLst>
    <pc:chgData name="Steve Shellhammer" userId="0e71f22d-ee3e-49c0-82ff-dbc290af8082" providerId="ADAL" clId="{E3C45547-6DB7-4C34-850D-CE8242A8AF7E}"/>
  </pc:docChgLst>
  <pc:docChgLst>
    <pc:chgData name="Steve Shellhammer" userId="0e71f22d-ee3e-49c0-82ff-dbc290af8082" providerId="ADAL" clId="{51ABC76D-A061-49C4-ACF3-CFE1C796FC8B}"/>
  </pc:docChgLst>
  <pc:docChgLst>
    <pc:chgData name="Steve Shellhammer" userId="0e71f22d-ee3e-49c0-82ff-dbc290af8082" providerId="ADAL" clId="{D03E069F-8832-4E63-878E-55986B85DA30}"/>
  </pc:docChgLst>
  <pc:docChgLst>
    <pc:chgData name="Steve Shellhammer" userId="0e71f22d-ee3e-49c0-82ff-dbc290af8082" providerId="ADAL" clId="{FEACE3E7-9CBB-4582-9F7E-9F1055331915}"/>
    <pc:docChg chg="custSel delSld modSld modMainMaster">
      <pc:chgData name="Steve Shellhammer" userId="0e71f22d-ee3e-49c0-82ff-dbc290af8082" providerId="ADAL" clId="{FEACE3E7-9CBB-4582-9F7E-9F1055331915}" dt="2019-07-08T00:14:56.516" v="288" actId="1076"/>
      <pc:docMkLst>
        <pc:docMk/>
      </pc:docMkLst>
      <pc:sldChg chg="modSp">
        <pc:chgData name="Steve Shellhammer" userId="0e71f22d-ee3e-49c0-82ff-dbc290af8082" providerId="ADAL" clId="{FEACE3E7-9CBB-4582-9F7E-9F1055331915}" dt="2019-07-07T23:45:27.419" v="7" actId="20577"/>
        <pc:sldMkLst>
          <pc:docMk/>
          <pc:sldMk cId="0" sldId="256"/>
        </pc:sldMkLst>
        <pc:spChg chg="mod">
          <ac:chgData name="Steve Shellhammer" userId="0e71f22d-ee3e-49c0-82ff-dbc290af8082" providerId="ADAL" clId="{FEACE3E7-9CBB-4582-9F7E-9F1055331915}" dt="2019-07-07T23:45:27.419" v="7" actId="20577"/>
          <ac:spMkLst>
            <pc:docMk/>
            <pc:sldMk cId="0" sldId="256"/>
            <ac:spMk id="3073" creationId="{00000000-0000-0000-0000-000000000000}"/>
          </ac:spMkLst>
        </pc:spChg>
        <pc:spChg chg="mod">
          <ac:chgData name="Steve Shellhammer" userId="0e71f22d-ee3e-49c0-82ff-dbc290af8082" providerId="ADAL" clId="{FEACE3E7-9CBB-4582-9F7E-9F1055331915}" dt="2019-07-07T23:45:19.308" v="3" actId="20577"/>
          <ac:spMkLst>
            <pc:docMk/>
            <pc:sldMk cId="0" sldId="256"/>
            <ac:spMk id="3074" creationId="{00000000-0000-0000-0000-000000000000}"/>
          </ac:spMkLst>
        </pc:spChg>
      </pc:sldChg>
      <pc:sldChg chg="modSp">
        <pc:chgData name="Steve Shellhammer" userId="0e71f22d-ee3e-49c0-82ff-dbc290af8082" providerId="ADAL" clId="{FEACE3E7-9CBB-4582-9F7E-9F1055331915}" dt="2019-07-07T23:59:24.442" v="17" actId="20577"/>
        <pc:sldMkLst>
          <pc:docMk/>
          <pc:sldMk cId="3731895628" sldId="264"/>
        </pc:sldMkLst>
        <pc:spChg chg="mod">
          <ac:chgData name="Steve Shellhammer" userId="0e71f22d-ee3e-49c0-82ff-dbc290af8082" providerId="ADAL" clId="{FEACE3E7-9CBB-4582-9F7E-9F1055331915}" dt="2019-07-07T23:59:24.442" v="17" actId="20577"/>
          <ac:spMkLst>
            <pc:docMk/>
            <pc:sldMk cId="3731895628" sldId="264"/>
            <ac:spMk id="3" creationId="{00000000-0000-0000-0000-000000000000}"/>
          </ac:spMkLst>
        </pc:spChg>
      </pc:sldChg>
      <pc:sldChg chg="delSp modSp">
        <pc:chgData name="Steve Shellhammer" userId="0e71f22d-ee3e-49c0-82ff-dbc290af8082" providerId="ADAL" clId="{FEACE3E7-9CBB-4582-9F7E-9F1055331915}" dt="2019-07-08T00:14:56.516" v="288" actId="1076"/>
        <pc:sldMkLst>
          <pc:docMk/>
          <pc:sldMk cId="2376408962" sldId="269"/>
        </pc:sldMkLst>
        <pc:picChg chg="del">
          <ac:chgData name="Steve Shellhammer" userId="0e71f22d-ee3e-49c0-82ff-dbc290af8082" providerId="ADAL" clId="{FEACE3E7-9CBB-4582-9F7E-9F1055331915}" dt="2019-07-08T00:14:08.812" v="285" actId="478"/>
          <ac:picMkLst>
            <pc:docMk/>
            <pc:sldMk cId="2376408962" sldId="269"/>
            <ac:picMk id="3" creationId="{B0340097-9A1C-4D41-A3C1-FF701B32280C}"/>
          </ac:picMkLst>
        </pc:picChg>
        <pc:picChg chg="mod">
          <ac:chgData name="Steve Shellhammer" userId="0e71f22d-ee3e-49c0-82ff-dbc290af8082" providerId="ADAL" clId="{FEACE3E7-9CBB-4582-9F7E-9F1055331915}" dt="2019-07-08T00:14:56.516" v="288" actId="1076"/>
          <ac:picMkLst>
            <pc:docMk/>
            <pc:sldMk cId="2376408962" sldId="269"/>
            <ac:picMk id="7" creationId="{168B7FB4-7148-4835-A870-CB9C190156B0}"/>
          </ac:picMkLst>
        </pc:picChg>
      </pc:sldChg>
      <pc:sldChg chg="modSp">
        <pc:chgData name="Steve Shellhammer" userId="0e71f22d-ee3e-49c0-82ff-dbc290af8082" providerId="ADAL" clId="{FEACE3E7-9CBB-4582-9F7E-9F1055331915}" dt="2019-07-08T00:09:41.909" v="92" actId="20577"/>
        <pc:sldMkLst>
          <pc:docMk/>
          <pc:sldMk cId="1628697714" sldId="280"/>
        </pc:sldMkLst>
        <pc:spChg chg="mod">
          <ac:chgData name="Steve Shellhammer" userId="0e71f22d-ee3e-49c0-82ff-dbc290af8082" providerId="ADAL" clId="{FEACE3E7-9CBB-4582-9F7E-9F1055331915}" dt="2019-07-08T00:09:41.909" v="92" actId="20577"/>
          <ac:spMkLst>
            <pc:docMk/>
            <pc:sldMk cId="1628697714" sldId="280"/>
            <ac:spMk id="3" creationId="{77D41C8B-B134-4FD3-BDEE-B93E12984B67}"/>
          </ac:spMkLst>
        </pc:spChg>
      </pc:sldChg>
      <pc:sldChg chg="modSp">
        <pc:chgData name="Steve Shellhammer" userId="0e71f22d-ee3e-49c0-82ff-dbc290af8082" providerId="ADAL" clId="{FEACE3E7-9CBB-4582-9F7E-9F1055331915}" dt="2019-07-08T00:14:01.295" v="284" actId="14100"/>
        <pc:sldMkLst>
          <pc:docMk/>
          <pc:sldMk cId="1254697515" sldId="283"/>
        </pc:sldMkLst>
        <pc:spChg chg="mod">
          <ac:chgData name="Steve Shellhammer" userId="0e71f22d-ee3e-49c0-82ff-dbc290af8082" providerId="ADAL" clId="{FEACE3E7-9CBB-4582-9F7E-9F1055331915}" dt="2019-07-08T00:14:01.295" v="284" actId="14100"/>
          <ac:spMkLst>
            <pc:docMk/>
            <pc:sldMk cId="1254697515" sldId="283"/>
            <ac:spMk id="3" creationId="{8E638090-E680-4193-9BF0-7AEB81DB0B05}"/>
          </ac:spMkLst>
        </pc:spChg>
      </pc:sldChg>
      <pc:sldMasterChg chg="modSp">
        <pc:chgData name="Steve Shellhammer" userId="0e71f22d-ee3e-49c0-82ff-dbc290af8082" providerId="ADAL" clId="{FEACE3E7-9CBB-4582-9F7E-9F1055331915}" dt="2019-07-07T23:45:42.607" v="15" actId="20577"/>
        <pc:sldMasterMkLst>
          <pc:docMk/>
          <pc:sldMasterMk cId="0" sldId="2147483648"/>
        </pc:sldMasterMkLst>
        <pc:spChg chg="mod">
          <ac:chgData name="Steve Shellhammer" userId="0e71f22d-ee3e-49c0-82ff-dbc290af8082" providerId="ADAL" clId="{FEACE3E7-9CBB-4582-9F7E-9F1055331915}" dt="2019-07-07T23:45:42.607" v="15" actId="20577"/>
          <ac:spMkLst>
            <pc:docMk/>
            <pc:sldMasterMk cId="0" sldId="2147483648"/>
            <ac:spMk id="10" creationId="{00000000-0000-0000-0000-000000000000}"/>
          </ac:spMkLst>
        </pc:spChg>
      </pc:sldMasterChg>
    </pc:docChg>
  </pc:docChgLst>
  <pc:docChgLst>
    <pc:chgData name="Steve Shellhammer" userId="0e71f22d-ee3e-49c0-82ff-dbc290af8082" providerId="ADAL" clId="{2E040D0F-E2BF-480A-B9F4-CBD8EEB9D1CA}"/>
    <pc:docChg chg="modSld modMainMaster">
      <pc:chgData name="Steve Shellhammer" userId="0e71f22d-ee3e-49c0-82ff-dbc290af8082" providerId="ADAL" clId="{2E040D0F-E2BF-480A-B9F4-CBD8EEB9D1CA}" dt="2019-07-13T21:43:22.080" v="7" actId="20577"/>
      <pc:docMkLst>
        <pc:docMk/>
      </pc:docMkLst>
      <pc:sldChg chg="modSp">
        <pc:chgData name="Steve Shellhammer" userId="0e71f22d-ee3e-49c0-82ff-dbc290af8082" providerId="ADAL" clId="{2E040D0F-E2BF-480A-B9F4-CBD8EEB9D1CA}" dt="2019-07-13T21:42:53.616" v="3" actId="20577"/>
        <pc:sldMkLst>
          <pc:docMk/>
          <pc:sldMk cId="0" sldId="256"/>
        </pc:sldMkLst>
        <pc:spChg chg="mod">
          <ac:chgData name="Steve Shellhammer" userId="0e71f22d-ee3e-49c0-82ff-dbc290af8082" providerId="ADAL" clId="{2E040D0F-E2BF-480A-B9F4-CBD8EEB9D1CA}" dt="2019-07-13T21:42:53.616" v="3" actId="20577"/>
          <ac:spMkLst>
            <pc:docMk/>
            <pc:sldMk cId="0" sldId="256"/>
            <ac:spMk id="3074" creationId="{00000000-0000-0000-0000-000000000000}"/>
          </ac:spMkLst>
        </pc:spChg>
      </pc:sldChg>
      <pc:sldChg chg="modSp">
        <pc:chgData name="Steve Shellhammer" userId="0e71f22d-ee3e-49c0-82ff-dbc290af8082" providerId="ADAL" clId="{2E040D0F-E2BF-480A-B9F4-CBD8EEB9D1CA}" dt="2019-07-13T21:43:02.454" v="5" actId="20577"/>
        <pc:sldMkLst>
          <pc:docMk/>
          <pc:sldMk cId="3731895628" sldId="264"/>
        </pc:sldMkLst>
        <pc:spChg chg="mod">
          <ac:chgData name="Steve Shellhammer" userId="0e71f22d-ee3e-49c0-82ff-dbc290af8082" providerId="ADAL" clId="{2E040D0F-E2BF-480A-B9F4-CBD8EEB9D1CA}" dt="2019-07-13T21:43:02.454" v="5" actId="20577"/>
          <ac:spMkLst>
            <pc:docMk/>
            <pc:sldMk cId="3731895628" sldId="264"/>
            <ac:spMk id="3" creationId="{00000000-0000-0000-0000-000000000000}"/>
          </ac:spMkLst>
        </pc:spChg>
      </pc:sldChg>
      <pc:sldMasterChg chg="modSp">
        <pc:chgData name="Steve Shellhammer" userId="0e71f22d-ee3e-49c0-82ff-dbc290af8082" providerId="ADAL" clId="{2E040D0F-E2BF-480A-B9F4-CBD8EEB9D1CA}" dt="2019-07-13T21:43:22.080" v="7" actId="20577"/>
        <pc:sldMasterMkLst>
          <pc:docMk/>
          <pc:sldMasterMk cId="0" sldId="2147483648"/>
        </pc:sldMasterMkLst>
        <pc:spChg chg="mod">
          <ac:chgData name="Steve Shellhammer" userId="0e71f22d-ee3e-49c0-82ff-dbc290af8082" providerId="ADAL" clId="{2E040D0F-E2BF-480A-B9F4-CBD8EEB9D1CA}" dt="2019-07-13T21:43:22.080" v="7"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7/17/19</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Tuncer Baykas, </a:t>
            </a:r>
            <a:r>
              <a:rPr lang="en-GB" dirty="0" err="1" smtClean="0"/>
              <a:t>Vestel</a:t>
            </a:r>
            <a:r>
              <a:rPr lang="en-GB" dirty="0" smtClean="0"/>
              <a:t> and IMU</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July 2019</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July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Tuncer Baykas, </a:t>
            </a:r>
            <a:r>
              <a:rPr lang="en-GB" dirty="0" err="1" smtClean="0"/>
              <a:t>Vestel</a:t>
            </a:r>
            <a:r>
              <a:rPr lang="en-GB" dirty="0" smtClean="0"/>
              <a:t> and IMU</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615553" cy="262687"/>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smtClean="0">
                <a:solidFill>
                  <a:srgbClr val="000000"/>
                </a:solidFill>
                <a:latin typeface="Calibri" panose="020F0502020204030204" pitchFamily="34" charset="0"/>
              </a:rPr>
              <a:t>Report</a:t>
            </a:r>
            <a:endParaRPr lang="en-GB" sz="1707" dirty="0">
              <a:solidFill>
                <a:srgbClr val="000000"/>
              </a:solidFill>
              <a:latin typeface="Calibri" panose="020F0502020204030204" pitchFamily="34" charset="0"/>
            </a:endParaRP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802.11-</a:t>
            </a: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19</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1246r1</a:t>
            </a: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oleObject" Target="../embeddings/Microsoft_Word_97_-_2004_Document1.doc"/><Relationship Id="rId6"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July 2019</a:t>
            </a:r>
            <a:endParaRPr lang="en-GB" dirty="0"/>
          </a:p>
        </p:txBody>
      </p:sp>
      <p:sp>
        <p:nvSpPr>
          <p:cNvPr id="7" name="Footer Placeholder 4"/>
          <p:cNvSpPr>
            <a:spLocks noGrp="1"/>
          </p:cNvSpPr>
          <p:nvPr>
            <p:ph type="ftr" idx="14"/>
          </p:nvPr>
        </p:nvSpPr>
        <p:spPr>
          <a:xfrm>
            <a:off x="5867407" y="6934200"/>
            <a:ext cx="3244420" cy="193040"/>
          </a:xfrm>
        </p:spPr>
        <p:txBody>
          <a:bodyPr/>
          <a:lstStyle/>
          <a:p>
            <a:r>
              <a:rPr lang="en-GB" dirty="0" smtClean="0"/>
              <a:t>Tuncer Baykas, </a:t>
            </a:r>
            <a:r>
              <a:rPr lang="en-GB" dirty="0" err="1" smtClean="0"/>
              <a:t>Vestel</a:t>
            </a:r>
            <a:r>
              <a:rPr lang="en-GB" dirty="0" smtClean="0"/>
              <a:t> and IMU</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July 2019 802.19 Liaison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2019-07-</a:t>
            </a:r>
            <a:r>
              <a:rPr lang="en-GB" sz="2133" b="0" dirty="0" smtClean="0"/>
              <a:t>17</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3" name="Object 3"/>
          <p:cNvGraphicFramePr>
            <a:graphicFrameLocks noChangeAspect="1"/>
          </p:cNvGraphicFramePr>
          <p:nvPr>
            <p:extLst>
              <p:ext uri="{D42A27DB-BD31-4B8C-83A1-F6EECF244321}">
                <p14:modId xmlns:p14="http://schemas.microsoft.com/office/powerpoint/2010/main" val="2942980477"/>
              </p:ext>
            </p:extLst>
          </p:nvPr>
        </p:nvGraphicFramePr>
        <p:xfrm>
          <a:off x="914400" y="2614613"/>
          <a:ext cx="7205663" cy="2055812"/>
        </p:xfrm>
        <a:graphic>
          <a:graphicData uri="http://schemas.openxmlformats.org/presentationml/2006/ole">
            <mc:AlternateContent xmlns:mc="http://schemas.openxmlformats.org/markup-compatibility/2006">
              <mc:Choice xmlns:v="urn:schemas-microsoft-com:vml" Requires="v">
                <p:oleObj spid="_x0000_s1031" name="Document" r:id="rId5" imgW="8255000" imgH="2362200" progId="Word.Document.8">
                  <p:embed/>
                </p:oleObj>
              </mc:Choice>
              <mc:Fallback>
                <p:oleObj name="Document" r:id="rId5" imgW="8255000" imgH="2362200" progId="Word.Document.8">
                  <p:embed/>
                  <p:pic>
                    <p:nvPicPr>
                      <p:cNvPr id="0" name=""/>
                      <p:cNvPicPr>
                        <a:picLocks noChangeAspect="1" noChangeArrowheads="1"/>
                      </p:cNvPicPr>
                      <p:nvPr/>
                    </p:nvPicPr>
                    <p:blipFill>
                      <a:blip r:embed="rId6"/>
                      <a:srcRect/>
                      <a:stretch>
                        <a:fillRect/>
                      </a:stretch>
                    </p:blipFill>
                    <p:spPr bwMode="auto">
                      <a:xfrm>
                        <a:off x="914400" y="2614613"/>
                        <a:ext cx="7205663" cy="205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BA519C-DE1F-4573-B83E-8DF786518135}"/>
              </a:ext>
            </a:extLst>
          </p:cNvPr>
          <p:cNvSpPr>
            <a:spLocks noGrp="1"/>
          </p:cNvSpPr>
          <p:nvPr>
            <p:ph type="title"/>
          </p:nvPr>
        </p:nvSpPr>
        <p:spPr/>
        <p:txBody>
          <a:bodyPr/>
          <a:lstStyle/>
          <a:p>
            <a:r>
              <a:rPr lang="en-US" sz="3600" dirty="0"/>
              <a:t>Task Group 3</a:t>
            </a:r>
          </a:p>
        </p:txBody>
      </p:sp>
      <p:sp>
        <p:nvSpPr>
          <p:cNvPr id="3" name="Content Placeholder 2">
            <a:extLst>
              <a:ext uri="{FF2B5EF4-FFF2-40B4-BE49-F238E27FC236}">
                <a16:creationId xmlns="" xmlns:a16="http://schemas.microsoft.com/office/drawing/2014/main" id="{77D41C8B-B134-4FD3-BDEE-B93E12984B67}"/>
              </a:ext>
            </a:extLst>
          </p:cNvPr>
          <p:cNvSpPr>
            <a:spLocks noGrp="1"/>
          </p:cNvSpPr>
          <p:nvPr>
            <p:ph idx="1"/>
          </p:nvPr>
        </p:nvSpPr>
        <p:spPr>
          <a:xfrm>
            <a:off x="580812" y="1728891"/>
            <a:ext cx="8791788" cy="4748109"/>
          </a:xfrm>
        </p:spPr>
        <p:txBody>
          <a:bodyPr/>
          <a:lstStyle/>
          <a:p>
            <a:r>
              <a:rPr lang="en-US" sz="2400" dirty="0"/>
              <a:t>Task Group 3 is developing a Recommended Practice on Coexistence in the sub-1GHz Frequency Bands</a:t>
            </a:r>
          </a:p>
          <a:p>
            <a:r>
              <a:rPr lang="en-US" sz="2400" dirty="0"/>
              <a:t>Task Group sent out a Call for Contributions in early July</a:t>
            </a:r>
          </a:p>
          <a:p>
            <a:r>
              <a:rPr lang="en-US" sz="2400" dirty="0"/>
              <a:t>Task Group 3 meetings this week</a:t>
            </a:r>
          </a:p>
          <a:p>
            <a:pPr lvl="1"/>
            <a:r>
              <a:rPr lang="en-US" sz="2200" b="1" dirty="0"/>
              <a:t>Monday PM1</a:t>
            </a:r>
          </a:p>
          <a:p>
            <a:pPr lvl="1"/>
            <a:r>
              <a:rPr lang="en-US" sz="2200" b="1" dirty="0"/>
              <a:t>Tuesday Evening</a:t>
            </a:r>
          </a:p>
          <a:p>
            <a:pPr lvl="1"/>
            <a:r>
              <a:rPr lang="en-US" sz="2200" b="1" dirty="0"/>
              <a:t>Thursday AM2</a:t>
            </a:r>
          </a:p>
          <a:p>
            <a:endParaRPr lang="en-US" sz="2400" dirty="0"/>
          </a:p>
        </p:txBody>
      </p:sp>
      <p:sp>
        <p:nvSpPr>
          <p:cNvPr id="4" name="Slide Number Placeholder 3">
            <a:extLst>
              <a:ext uri="{FF2B5EF4-FFF2-40B4-BE49-F238E27FC236}">
                <a16:creationId xmlns="" xmlns:a16="http://schemas.microsoft.com/office/drawing/2014/main" id="{25B89E7C-9E10-4E3D-A070-4F7901D71345}"/>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6" name="Date Placeholder 5">
            <a:extLst>
              <a:ext uri="{FF2B5EF4-FFF2-40B4-BE49-F238E27FC236}">
                <a16:creationId xmlns="" xmlns:a16="http://schemas.microsoft.com/office/drawing/2014/main" id="{1104F9A4-3C82-4EA9-B0F3-E5B4CFA77A4F}"/>
              </a:ext>
            </a:extLst>
          </p:cNvPr>
          <p:cNvSpPr>
            <a:spLocks noGrp="1"/>
          </p:cNvSpPr>
          <p:nvPr>
            <p:ph type="dt" idx="15"/>
          </p:nvPr>
        </p:nvSpPr>
        <p:spPr/>
        <p:txBody>
          <a:bodyPr/>
          <a:lstStyle/>
          <a:p>
            <a:r>
              <a:rPr lang="en-US"/>
              <a:t>July 2019</a:t>
            </a:r>
            <a:endParaRPr lang="en-GB" dirty="0"/>
          </a:p>
        </p:txBody>
      </p:sp>
      <p:sp>
        <p:nvSpPr>
          <p:cNvPr id="8" name="Footer Placeholder 4"/>
          <p:cNvSpPr>
            <a:spLocks noGrp="1"/>
          </p:cNvSpPr>
          <p:nvPr>
            <p:ph type="ftr" idx="14"/>
          </p:nvPr>
        </p:nvSpPr>
        <p:spPr>
          <a:xfrm>
            <a:off x="5867407" y="6934200"/>
            <a:ext cx="3244420" cy="193040"/>
          </a:xfrm>
        </p:spPr>
        <p:txBody>
          <a:bodyPr/>
          <a:lstStyle/>
          <a:p>
            <a:r>
              <a:rPr lang="en-GB" dirty="0" smtClean="0"/>
              <a:t>Tuncer Baykas, </a:t>
            </a:r>
            <a:r>
              <a:rPr lang="en-GB" dirty="0" err="1" smtClean="0"/>
              <a:t>Vestel</a:t>
            </a:r>
            <a:r>
              <a:rPr lang="en-GB" dirty="0" smtClean="0"/>
              <a:t> and IMU</a:t>
            </a:r>
            <a:endParaRPr lang="en-GB" dirty="0"/>
          </a:p>
        </p:txBody>
      </p:sp>
    </p:spTree>
    <p:extLst>
      <p:ext uri="{BB962C8B-B14F-4D97-AF65-F5344CB8AC3E}">
        <p14:creationId xmlns:p14="http://schemas.microsoft.com/office/powerpoint/2010/main" val="1628697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99EB5AA-7C1E-43F4-941D-621B834F1BEC}"/>
              </a:ext>
            </a:extLst>
          </p:cNvPr>
          <p:cNvSpPr>
            <a:spLocks noGrp="1"/>
          </p:cNvSpPr>
          <p:nvPr>
            <p:ph type="title"/>
          </p:nvPr>
        </p:nvSpPr>
        <p:spPr>
          <a:xfrm>
            <a:off x="257388" y="731523"/>
            <a:ext cx="9191412" cy="792477"/>
          </a:xfrm>
        </p:spPr>
        <p:txBody>
          <a:bodyPr/>
          <a:lstStyle/>
          <a:p>
            <a:r>
              <a:rPr lang="en-US" sz="3200" dirty="0"/>
              <a:t>Recommended Text on the 802 Coexistence Process</a:t>
            </a:r>
          </a:p>
        </p:txBody>
      </p:sp>
      <p:sp>
        <p:nvSpPr>
          <p:cNvPr id="3" name="Content Placeholder 2">
            <a:extLst>
              <a:ext uri="{FF2B5EF4-FFF2-40B4-BE49-F238E27FC236}">
                <a16:creationId xmlns="" xmlns:a16="http://schemas.microsoft.com/office/drawing/2014/main" id="{8E638090-E680-4193-9BF0-7AEB81DB0B05}"/>
              </a:ext>
            </a:extLst>
          </p:cNvPr>
          <p:cNvSpPr>
            <a:spLocks noGrp="1"/>
          </p:cNvSpPr>
          <p:nvPr>
            <p:ph idx="1"/>
          </p:nvPr>
        </p:nvSpPr>
        <p:spPr>
          <a:xfrm>
            <a:off x="413173" y="1524000"/>
            <a:ext cx="9035627" cy="5059677"/>
          </a:xfrm>
        </p:spPr>
        <p:txBody>
          <a:bodyPr/>
          <a:lstStyle/>
          <a:p>
            <a:r>
              <a:rPr lang="en-US" sz="2400" dirty="0"/>
              <a:t>At the May IEEE 802.19 meeting the WG discussed and revised the “Recommended Text on the 802 Coexistence Process” document</a:t>
            </a:r>
          </a:p>
          <a:p>
            <a:r>
              <a:rPr lang="en-US" sz="2400" dirty="0" smtClean="0"/>
              <a:t>802.19 </a:t>
            </a:r>
            <a:r>
              <a:rPr lang="en-US" sz="2400" dirty="0"/>
              <a:t>held a conference call on June 4 to review the Draft Text</a:t>
            </a:r>
          </a:p>
          <a:p>
            <a:pPr lvl="1"/>
            <a:r>
              <a:rPr lang="en-US" sz="2200" b="1" dirty="0"/>
              <a:t>Latest Version: 802.19-19/</a:t>
            </a:r>
            <a:r>
              <a:rPr lang="en-US" sz="2200" b="1" dirty="0" smtClean="0"/>
              <a:t>24r5</a:t>
            </a:r>
            <a:endParaRPr lang="en-US" sz="2200" b="1" dirty="0"/>
          </a:p>
          <a:p>
            <a:r>
              <a:rPr lang="en-US" sz="2400" dirty="0"/>
              <a:t>The Document Contains</a:t>
            </a:r>
            <a:endParaRPr lang="en-US" sz="2400" b="1" dirty="0"/>
          </a:p>
          <a:p>
            <a:pPr lvl="1"/>
            <a:r>
              <a:rPr lang="en-US" sz="2200" b="1" dirty="0"/>
              <a:t>Modification to the 802 Operations Manual</a:t>
            </a:r>
          </a:p>
          <a:p>
            <a:pPr lvl="1"/>
            <a:r>
              <a:rPr lang="en-US" sz="2200" b="1" dirty="0"/>
              <a:t>New Text for the 802 Chairs </a:t>
            </a:r>
            <a:r>
              <a:rPr lang="en-US" sz="2200" b="1" dirty="0" smtClean="0"/>
              <a:t>Guidelines</a:t>
            </a:r>
          </a:p>
          <a:p>
            <a:r>
              <a:rPr lang="en-US" sz="2400" dirty="0" smtClean="0"/>
              <a:t>The group will run an </a:t>
            </a:r>
            <a:r>
              <a:rPr lang="en-US" sz="2400" dirty="0" err="1" smtClean="0"/>
              <a:t>ePoll</a:t>
            </a:r>
            <a:r>
              <a:rPr lang="en-US" sz="2400" dirty="0" smtClean="0"/>
              <a:t> for its approval</a:t>
            </a:r>
            <a:endParaRPr lang="en-US" sz="2400" b="1" dirty="0" smtClean="0"/>
          </a:p>
          <a:p>
            <a:r>
              <a:rPr lang="en-US" sz="2200" b="1" dirty="0" smtClean="0"/>
              <a:t>Once </a:t>
            </a:r>
            <a:r>
              <a:rPr lang="en-US" sz="2200" b="1" dirty="0"/>
              <a:t>approved by the WG it will be submitted to the 802 Executive Committee for their consideration</a:t>
            </a:r>
          </a:p>
          <a:p>
            <a:pPr lvl="1"/>
            <a:r>
              <a:rPr lang="en-US" sz="2200" b="1" dirty="0"/>
              <a:t>The 802 EC will follow the Process for modifying the 802 rules</a:t>
            </a:r>
          </a:p>
        </p:txBody>
      </p:sp>
      <p:sp>
        <p:nvSpPr>
          <p:cNvPr id="4" name="Slide Number Placeholder 3">
            <a:extLst>
              <a:ext uri="{FF2B5EF4-FFF2-40B4-BE49-F238E27FC236}">
                <a16:creationId xmlns="" xmlns:a16="http://schemas.microsoft.com/office/drawing/2014/main" id="{B2614258-3763-4ABC-AB25-4B7F52181679}"/>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6" name="Date Placeholder 5">
            <a:extLst>
              <a:ext uri="{FF2B5EF4-FFF2-40B4-BE49-F238E27FC236}">
                <a16:creationId xmlns="" xmlns:a16="http://schemas.microsoft.com/office/drawing/2014/main" id="{E1155E37-92FD-454C-9BEB-6B227F7DAF5C}"/>
              </a:ext>
            </a:extLst>
          </p:cNvPr>
          <p:cNvSpPr>
            <a:spLocks noGrp="1"/>
          </p:cNvSpPr>
          <p:nvPr>
            <p:ph type="dt" idx="15"/>
          </p:nvPr>
        </p:nvSpPr>
        <p:spPr/>
        <p:txBody>
          <a:bodyPr/>
          <a:lstStyle/>
          <a:p>
            <a:r>
              <a:rPr lang="en-US"/>
              <a:t>July 2019</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Tuncer Baykas, </a:t>
            </a:r>
            <a:r>
              <a:rPr lang="en-GB" dirty="0" err="1" smtClean="0"/>
              <a:t>Vestel</a:t>
            </a:r>
            <a:r>
              <a:rPr lang="en-GB" dirty="0" smtClean="0"/>
              <a:t> and IMU</a:t>
            </a:r>
            <a:endParaRPr lang="en-GB" dirty="0"/>
          </a:p>
        </p:txBody>
      </p:sp>
    </p:spTree>
    <p:extLst>
      <p:ext uri="{BB962C8B-B14F-4D97-AF65-F5344CB8AC3E}">
        <p14:creationId xmlns:p14="http://schemas.microsoft.com/office/powerpoint/2010/main" val="12546975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4"/>
            <a:ext cx="8288868" cy="776035"/>
          </a:xfrm>
        </p:spPr>
        <p:txBody>
          <a:bodyPr/>
          <a:lstStyle/>
          <a:p>
            <a:r>
              <a:rPr lang="en-US" sz="3600" dirty="0"/>
              <a:t>Schedule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6" name="Date Placeholder 5"/>
          <p:cNvSpPr>
            <a:spLocks noGrp="1"/>
          </p:cNvSpPr>
          <p:nvPr>
            <p:ph type="dt" idx="15"/>
          </p:nvPr>
        </p:nvSpPr>
        <p:spPr/>
        <p:txBody>
          <a:bodyPr/>
          <a:lstStyle/>
          <a:p>
            <a:r>
              <a:rPr lang="en-US"/>
              <a:t>July 2019</a:t>
            </a:r>
            <a:endParaRPr lang="en-GB" dirty="0"/>
          </a:p>
        </p:txBody>
      </p:sp>
      <p:pic>
        <p:nvPicPr>
          <p:cNvPr id="7" name="Picture 6">
            <a:extLst>
              <a:ext uri="{FF2B5EF4-FFF2-40B4-BE49-F238E27FC236}">
                <a16:creationId xmlns="" xmlns:a16="http://schemas.microsoft.com/office/drawing/2014/main" id="{168B7FB4-7148-4835-A870-CB9C190156B0}"/>
              </a:ext>
            </a:extLst>
          </p:cNvPr>
          <p:cNvPicPr>
            <a:picLocks noChangeAspect="1"/>
          </p:cNvPicPr>
          <p:nvPr/>
        </p:nvPicPr>
        <p:blipFill>
          <a:blip r:embed="rId2"/>
          <a:stretch>
            <a:fillRect/>
          </a:stretch>
        </p:blipFill>
        <p:spPr>
          <a:xfrm>
            <a:off x="826678" y="1447799"/>
            <a:ext cx="8100243" cy="5402990"/>
          </a:xfrm>
          <a:prstGeom prst="rect">
            <a:avLst/>
          </a:prstGeom>
        </p:spPr>
      </p:pic>
      <p:sp>
        <p:nvSpPr>
          <p:cNvPr id="8" name="Footer Placeholder 4"/>
          <p:cNvSpPr>
            <a:spLocks noGrp="1"/>
          </p:cNvSpPr>
          <p:nvPr>
            <p:ph type="ftr" idx="14"/>
          </p:nvPr>
        </p:nvSpPr>
        <p:spPr>
          <a:xfrm>
            <a:off x="5867407" y="6907108"/>
            <a:ext cx="3244420" cy="193040"/>
          </a:xfrm>
        </p:spPr>
        <p:txBody>
          <a:bodyPr/>
          <a:lstStyle/>
          <a:p>
            <a:r>
              <a:rPr lang="en-GB" dirty="0" smtClean="0"/>
              <a:t>Tuncer Baykas, </a:t>
            </a:r>
            <a:r>
              <a:rPr lang="en-GB" dirty="0" err="1" smtClean="0"/>
              <a:t>Vestel</a:t>
            </a:r>
            <a:r>
              <a:rPr lang="en-GB" dirty="0" smtClean="0"/>
              <a:t> and IMU</a:t>
            </a:r>
            <a:endParaRPr lang="en-GB" dirty="0"/>
          </a:p>
        </p:txBody>
      </p:sp>
    </p:spTree>
    <p:extLst>
      <p:ext uri="{BB962C8B-B14F-4D97-AF65-F5344CB8AC3E}">
        <p14:creationId xmlns:p14="http://schemas.microsoft.com/office/powerpoint/2010/main" val="237640896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878</TotalTime>
  <Words>295</Words>
  <Application>Microsoft Macintosh PowerPoint</Application>
  <PresentationFormat>Custom</PresentationFormat>
  <Paragraphs>38</Paragraphs>
  <Slides>4</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6" baseType="lpstr">
      <vt:lpstr>Office Theme</vt:lpstr>
      <vt:lpstr>Document</vt:lpstr>
      <vt:lpstr>July 2019 802.19 Liaison Report</vt:lpstr>
      <vt:lpstr>Task Group 3</vt:lpstr>
      <vt:lpstr>Recommended Text on the 802 Coexistence Process</vt:lpstr>
      <vt:lpstr>Schedule</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Tuncer Baykas</cp:lastModifiedBy>
  <cp:revision>167</cp:revision>
  <cp:lastPrinted>2015-01-08T23:35:49Z</cp:lastPrinted>
  <dcterms:created xsi:type="dcterms:W3CDTF">2014-10-30T17:06:39Z</dcterms:created>
  <dcterms:modified xsi:type="dcterms:W3CDTF">2019-07-17T08:40:28Z</dcterms:modified>
</cp:coreProperties>
</file>