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80" r:id="rId3"/>
    <p:sldId id="283" r:id="rId4"/>
    <p:sldId id="269" r:id="rId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0" d="100"/>
          <a:sy n="70" d="100"/>
        </p:scale>
        <p:origin x="-2464" y="-11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3" Type="http://schemas.microsoft.com/office/2016/11/relationships/changesInfo" Target="changesInfos/changesInfo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3C45547-6DB7-4C34-850D-CE8242A8AF7E}"/>
  </pc:docChgLst>
  <pc:docChgLst>
    <pc:chgData name="Steve Shellhammer" userId="0e71f22d-ee3e-49c0-82ff-dbc290af8082" providerId="ADAL" clId="{51ABC76D-A061-49C4-ACF3-CFE1C796FC8B}"/>
  </pc:docChgLst>
  <pc:docChgLst>
    <pc:chgData name="Steve Shellhammer" userId="0e71f22d-ee3e-49c0-82ff-dbc290af8082" providerId="ADAL" clId="{D03E069F-8832-4E63-878E-55986B85DA30}"/>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7/14/19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Tuncer Baykas, </a:t>
            </a:r>
            <a:r>
              <a:rPr lang="en-GB" dirty="0" err="1" smtClean="0"/>
              <a:t>Vestel</a:t>
            </a:r>
            <a:r>
              <a:rPr lang="en-GB" dirty="0" smtClean="0"/>
              <a:t> and IMU</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July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Tuncer Baykas, </a:t>
            </a:r>
            <a:r>
              <a:rPr lang="en-GB" dirty="0" err="1" smtClean="0"/>
              <a:t>Vestel</a:t>
            </a:r>
            <a:r>
              <a:rPr lang="en-GB" dirty="0" smtClean="0"/>
              <a:t> and IMU</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19</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/1246r0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July 2019</a:t>
            </a:r>
            <a:endParaRPr lang="en-GB" dirty="0"/>
          </a:p>
        </p:txBody>
      </p:sp>
      <p:sp>
        <p:nvSpPr>
          <p:cNvPr id="7" name="Footer Placeholder 4"/>
          <p:cNvSpPr>
            <a:spLocks noGrp="1"/>
          </p:cNvSpPr>
          <p:nvPr>
            <p:ph type="ftr" idx="14"/>
          </p:nvPr>
        </p:nvSpPr>
        <p:spPr>
          <a:xfrm>
            <a:off x="5867407" y="6934200"/>
            <a:ext cx="3244420" cy="193040"/>
          </a:xfrm>
        </p:spPr>
        <p:txBody>
          <a:bodyPr/>
          <a:lstStyle/>
          <a:p>
            <a:r>
              <a:rPr lang="en-GB" dirty="0" smtClean="0"/>
              <a:t>Tuncer Baykas, </a:t>
            </a:r>
            <a:r>
              <a:rPr lang="en-GB" dirty="0" err="1" smtClean="0"/>
              <a:t>Vestel</a:t>
            </a:r>
            <a:r>
              <a:rPr lang="en-GB" dirty="0" smtClean="0"/>
              <a:t> and IMU</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2019 802.19 Liaison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2019-07-</a:t>
            </a:r>
            <a:r>
              <a:rPr lang="en-GB" sz="2133" b="0" dirty="0" smtClean="0"/>
              <a:t>14</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3" name="Object 3"/>
          <p:cNvGraphicFramePr>
            <a:graphicFrameLocks noChangeAspect="1"/>
          </p:cNvGraphicFramePr>
          <p:nvPr>
            <p:extLst>
              <p:ext uri="{D42A27DB-BD31-4B8C-83A1-F6EECF244321}">
                <p14:modId xmlns:p14="http://schemas.microsoft.com/office/powerpoint/2010/main" val="2942980477"/>
              </p:ext>
            </p:extLst>
          </p:nvPr>
        </p:nvGraphicFramePr>
        <p:xfrm>
          <a:off x="914400" y="2614613"/>
          <a:ext cx="7205663" cy="2055812"/>
        </p:xfrm>
        <a:graphic>
          <a:graphicData uri="http://schemas.openxmlformats.org/presentationml/2006/ole">
            <mc:AlternateContent xmlns:mc="http://schemas.openxmlformats.org/markup-compatibility/2006">
              <mc:Choice xmlns:v="urn:schemas-microsoft-com:vml" Requires="v">
                <p:oleObj spid="_x0000_s1029" name="Document" r:id="rId4" imgW="8255000" imgH="2362200" progId="Word.Document.8">
                  <p:embed/>
                </p:oleObj>
              </mc:Choice>
              <mc:Fallback>
                <p:oleObj name="Document" r:id="rId4" imgW="8255000" imgH="2362200" progId="Word.Document.8">
                  <p:embed/>
                  <p:pic>
                    <p:nvPicPr>
                      <p:cNvPr id="0" name=""/>
                      <p:cNvPicPr>
                        <a:picLocks noChangeAspect="1" noChangeArrowheads="1"/>
                      </p:cNvPicPr>
                      <p:nvPr/>
                    </p:nvPicPr>
                    <p:blipFill>
                      <a:blip r:embed="rId5"/>
                      <a:srcRect/>
                      <a:stretch>
                        <a:fillRect/>
                      </a:stretch>
                    </p:blipFill>
                    <p:spPr bwMode="auto">
                      <a:xfrm>
                        <a:off x="914400" y="2614613"/>
                        <a:ext cx="7205663" cy="205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a:t>Task Group 3</a:t>
            </a:r>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80812" y="1728891"/>
            <a:ext cx="8791788" cy="4748109"/>
          </a:xfrm>
        </p:spPr>
        <p:txBody>
          <a:bodyPr/>
          <a:lstStyle/>
          <a:p>
            <a:r>
              <a:rPr lang="en-US" sz="2400" dirty="0"/>
              <a:t>Task Group 3 is developing a Recommended Practice on Coexistence in the sub-1GHz Frequency Bands</a:t>
            </a:r>
          </a:p>
          <a:p>
            <a:r>
              <a:rPr lang="en-US" sz="2400" dirty="0"/>
              <a:t>Task Group sent out a Call for Contributions in early July</a:t>
            </a:r>
          </a:p>
          <a:p>
            <a:r>
              <a:rPr lang="en-US" sz="2400" dirty="0"/>
              <a:t>Task Group 3 meetings this week</a:t>
            </a:r>
          </a:p>
          <a:p>
            <a:pPr lvl="1"/>
            <a:r>
              <a:rPr lang="en-US" sz="2200" b="1" dirty="0"/>
              <a:t>Monday PM1</a:t>
            </a:r>
          </a:p>
          <a:p>
            <a:pPr lvl="1"/>
            <a:r>
              <a:rPr lang="en-US" sz="2200" b="1" dirty="0"/>
              <a:t>Tuesday Evening</a:t>
            </a:r>
          </a:p>
          <a:p>
            <a:pPr lvl="1"/>
            <a:r>
              <a:rPr lang="en-US" sz="2200" b="1" dirty="0"/>
              <a:t>Thursday AM2</a:t>
            </a:r>
          </a:p>
          <a:p>
            <a:endParaRPr lang="en-US" sz="2400"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a:t>July 2019</a:t>
            </a:r>
            <a:endParaRPr lang="en-GB" dirty="0"/>
          </a:p>
        </p:txBody>
      </p:sp>
      <p:sp>
        <p:nvSpPr>
          <p:cNvPr id="8" name="Footer Placeholder 4"/>
          <p:cNvSpPr>
            <a:spLocks noGrp="1"/>
          </p:cNvSpPr>
          <p:nvPr>
            <p:ph type="ftr" idx="14"/>
          </p:nvPr>
        </p:nvSpPr>
        <p:spPr>
          <a:xfrm>
            <a:off x="5867407" y="6934200"/>
            <a:ext cx="3244420" cy="193040"/>
          </a:xfrm>
        </p:spPr>
        <p:txBody>
          <a:bodyPr/>
          <a:lstStyle/>
          <a:p>
            <a:r>
              <a:rPr lang="en-GB" dirty="0" smtClean="0"/>
              <a:t>Tuncer Baykas, </a:t>
            </a:r>
            <a:r>
              <a:rPr lang="en-GB" dirty="0" err="1" smtClean="0"/>
              <a:t>Vestel</a:t>
            </a:r>
            <a:r>
              <a:rPr lang="en-GB" dirty="0" smtClean="0"/>
              <a:t> and IMU</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9EB5AA-7C1E-43F4-941D-621B834F1BEC}"/>
              </a:ext>
            </a:extLst>
          </p:cNvPr>
          <p:cNvSpPr>
            <a:spLocks noGrp="1"/>
          </p:cNvSpPr>
          <p:nvPr>
            <p:ph type="title"/>
          </p:nvPr>
        </p:nvSpPr>
        <p:spPr>
          <a:xfrm>
            <a:off x="257388" y="731523"/>
            <a:ext cx="9191412" cy="79247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xmlns="" id="{8E638090-E680-4193-9BF0-7AEB81DB0B05}"/>
              </a:ext>
            </a:extLst>
          </p:cNvPr>
          <p:cNvSpPr>
            <a:spLocks noGrp="1"/>
          </p:cNvSpPr>
          <p:nvPr>
            <p:ph idx="1"/>
          </p:nvPr>
        </p:nvSpPr>
        <p:spPr>
          <a:xfrm>
            <a:off x="413173" y="1524000"/>
            <a:ext cx="9035627" cy="5059677"/>
          </a:xfrm>
        </p:spPr>
        <p:txBody>
          <a:bodyPr/>
          <a:lstStyle/>
          <a:p>
            <a:r>
              <a:rPr lang="en-US" sz="2400" dirty="0"/>
              <a:t>At the May IEEE 802.19 meeting the WG discussed and revised the “Recommended Text on the 802 Coexistence Process” document</a:t>
            </a:r>
          </a:p>
          <a:p>
            <a:r>
              <a:rPr lang="en-US" sz="2400" dirty="0" smtClean="0"/>
              <a:t>802.19 </a:t>
            </a:r>
            <a:r>
              <a:rPr lang="en-US" sz="2400" dirty="0"/>
              <a:t>held a conference call on June 4 to review the Draft Text</a:t>
            </a:r>
          </a:p>
          <a:p>
            <a:pPr lvl="1"/>
            <a:r>
              <a:rPr lang="en-US" sz="2200" b="1" dirty="0"/>
              <a:t>Latest Version: 802.19-19/24r4</a:t>
            </a:r>
          </a:p>
          <a:p>
            <a:r>
              <a:rPr lang="en-US" sz="2400" dirty="0"/>
              <a:t>The Document Contains</a:t>
            </a:r>
            <a:endParaRPr lang="en-US" sz="2400" b="1" dirty="0"/>
          </a:p>
          <a:p>
            <a:pPr lvl="1"/>
            <a:r>
              <a:rPr lang="en-US" sz="2200" b="1" dirty="0"/>
              <a:t>Modification to the 802 Operations Manual</a:t>
            </a:r>
          </a:p>
          <a:p>
            <a:pPr lvl="1"/>
            <a:r>
              <a:rPr lang="en-US" sz="2200" b="1" dirty="0"/>
              <a:t>New Text for the 802 Chairs Guidelines</a:t>
            </a:r>
          </a:p>
          <a:p>
            <a:r>
              <a:rPr lang="en-US" sz="2400" b="1" dirty="0"/>
              <a:t>The plan is to approve this document at the WG Opening (Monday PM2)</a:t>
            </a:r>
          </a:p>
          <a:p>
            <a:pPr lvl="1"/>
            <a:r>
              <a:rPr lang="en-US" sz="2200" b="1" dirty="0"/>
              <a:t>Once approved by the WG it will be submitted to the 802 Executive Committee for their consideration</a:t>
            </a:r>
          </a:p>
          <a:p>
            <a:pPr lvl="1"/>
            <a:r>
              <a:rPr lang="en-US" sz="2200" b="1" dirty="0"/>
              <a:t>The 802 EC will follow the Process for modifying the 802 rules</a:t>
            </a:r>
          </a:p>
        </p:txBody>
      </p:sp>
      <p:sp>
        <p:nvSpPr>
          <p:cNvPr id="4" name="Slide Number Placeholder 3">
            <a:extLst>
              <a:ext uri="{FF2B5EF4-FFF2-40B4-BE49-F238E27FC236}">
                <a16:creationId xmlns:a16="http://schemas.microsoft.com/office/drawing/2014/main" xmlns=""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xmlns="" id="{E1155E37-92FD-454C-9BEB-6B227F7DAF5C}"/>
              </a:ext>
            </a:extLst>
          </p:cNvPr>
          <p:cNvSpPr>
            <a:spLocks noGrp="1"/>
          </p:cNvSpPr>
          <p:nvPr>
            <p:ph type="dt" idx="15"/>
          </p:nvPr>
        </p:nvSpPr>
        <p:spPr/>
        <p:txBody>
          <a:bodyPr/>
          <a:lstStyle/>
          <a:p>
            <a:r>
              <a:rPr lang="en-US"/>
              <a:t>July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a:t>
            </a:r>
            <a:r>
              <a:rPr lang="en-GB" dirty="0" err="1" smtClean="0"/>
              <a:t>Vestel</a:t>
            </a:r>
            <a:r>
              <a:rPr lang="en-GB" dirty="0" smtClean="0"/>
              <a:t> and IMU</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4"/>
            <a:ext cx="8288868" cy="776035"/>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a:t>July 2019</a:t>
            </a:r>
            <a:endParaRPr lang="en-GB" dirty="0"/>
          </a:p>
        </p:txBody>
      </p:sp>
      <p:pic>
        <p:nvPicPr>
          <p:cNvPr id="7" name="Picture 6">
            <a:extLst>
              <a:ext uri="{FF2B5EF4-FFF2-40B4-BE49-F238E27FC236}">
                <a16:creationId xmlns:a16="http://schemas.microsoft.com/office/drawing/2014/main" xmlns="" id="{168B7FB4-7148-4835-A870-CB9C190156B0}"/>
              </a:ext>
            </a:extLst>
          </p:cNvPr>
          <p:cNvPicPr>
            <a:picLocks noChangeAspect="1"/>
          </p:cNvPicPr>
          <p:nvPr/>
        </p:nvPicPr>
        <p:blipFill>
          <a:blip r:embed="rId2"/>
          <a:stretch>
            <a:fillRect/>
          </a:stretch>
        </p:blipFill>
        <p:spPr>
          <a:xfrm>
            <a:off x="826678" y="1447799"/>
            <a:ext cx="8100243" cy="5402990"/>
          </a:xfrm>
          <a:prstGeom prst="rect">
            <a:avLst/>
          </a:prstGeom>
        </p:spPr>
      </p:pic>
      <p:sp>
        <p:nvSpPr>
          <p:cNvPr id="8" name="Footer Placeholder 4"/>
          <p:cNvSpPr>
            <a:spLocks noGrp="1"/>
          </p:cNvSpPr>
          <p:nvPr>
            <p:ph type="ftr" idx="14"/>
          </p:nvPr>
        </p:nvSpPr>
        <p:spPr>
          <a:xfrm>
            <a:off x="5867407" y="6907108"/>
            <a:ext cx="3244420" cy="193040"/>
          </a:xfrm>
        </p:spPr>
        <p:txBody>
          <a:bodyPr/>
          <a:lstStyle/>
          <a:p>
            <a:r>
              <a:rPr lang="en-GB" dirty="0" smtClean="0"/>
              <a:t>Tuncer Baykas, </a:t>
            </a:r>
            <a:r>
              <a:rPr lang="en-GB" dirty="0" err="1" smtClean="0"/>
              <a:t>Vestel</a:t>
            </a:r>
            <a:r>
              <a:rPr lang="en-GB" dirty="0" smtClean="0"/>
              <a:t> and IMU</a:t>
            </a:r>
            <a:endParaRPr lang="en-GB" dirty="0"/>
          </a:p>
        </p:txBody>
      </p:sp>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873</TotalTime>
  <Words>301</Words>
  <Application>Microsoft Macintosh PowerPoint</Application>
  <PresentationFormat>Custom</PresentationFormat>
  <Paragraphs>38</Paragraphs>
  <Slides>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Office Theme</vt:lpstr>
      <vt:lpstr>Microsoft Word 97 - 2004 Document</vt:lpstr>
      <vt:lpstr>July 2019 802.19 Liaison Report</vt:lpstr>
      <vt:lpstr>Task Group 3</vt:lpstr>
      <vt:lpstr>Recommended Text on the 802 Coexistence Process</vt:lpstr>
      <vt:lpstr>Schedule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166</cp:revision>
  <cp:lastPrinted>2015-01-08T23:35:49Z</cp:lastPrinted>
  <dcterms:created xsi:type="dcterms:W3CDTF">2014-10-30T17:06:39Z</dcterms:created>
  <dcterms:modified xsi:type="dcterms:W3CDTF">2019-07-14T11:03:53Z</dcterms:modified>
</cp:coreProperties>
</file>