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35" r:id="rId2"/>
    <p:sldId id="437" r:id="rId3"/>
    <p:sldId id="438" r:id="rId4"/>
    <p:sldId id="436" r:id="rId5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40" autoAdjust="0"/>
    <p:restoredTop sz="96046" autoAdjust="0"/>
  </p:normalViewPr>
  <p:slideViewPr>
    <p:cSldViewPr>
      <p:cViewPr varScale="1">
        <p:scale>
          <a:sx n="107" d="100"/>
          <a:sy n="107" d="100"/>
        </p:scale>
        <p:origin x="11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46822" y="332601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802.11-19/01244r00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146674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  - Midweek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8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087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Midweek Liaison from 802.18 to 802.11</a:t>
            </a:r>
            <a:br>
              <a:rPr lang="en-GB" dirty="0"/>
            </a:br>
            <a:r>
              <a:rPr lang="en-GB" sz="1800" dirty="0"/>
              <a:t>Date: 17 July 2019, Vienna, Austria</a:t>
            </a:r>
            <a:endParaRPr lang="en-GB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July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02758A70-0581-494B-817D-1FCC42A9A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245514"/>
              </p:ext>
            </p:extLst>
          </p:nvPr>
        </p:nvGraphicFramePr>
        <p:xfrm>
          <a:off x="1628985" y="2333626"/>
          <a:ext cx="9571037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3" imgW="8245941" imgH="2400677" progId="Word.Document.8">
                  <p:embed/>
                </p:oleObj>
              </mc:Choice>
              <mc:Fallback>
                <p:oleObj name="Document" r:id="rId3" imgW="8245941" imgH="24006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985" y="2333626"/>
                        <a:ext cx="9571037" cy="2771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9FA0025-9B9F-4256-90EE-DA67D8852B34}"/>
              </a:ext>
            </a:extLst>
          </p:cNvPr>
          <p:cNvSpPr/>
          <p:nvPr/>
        </p:nvSpPr>
        <p:spPr>
          <a:xfrm>
            <a:off x="1699782" y="1945752"/>
            <a:ext cx="136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b="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57200"/>
          </a:xfrm>
        </p:spPr>
        <p:txBody>
          <a:bodyPr/>
          <a:lstStyle/>
          <a:p>
            <a:r>
              <a:rPr lang="en-GB" altLang="en-US" dirty="0"/>
              <a:t>Discussions Tuesday 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928511"/>
            <a:ext cx="10682591" cy="5382396"/>
          </a:xfrm>
        </p:spPr>
        <p:txBody>
          <a:bodyPr/>
          <a:lstStyle/>
          <a:p>
            <a:pPr marL="2000250" lvl="5" indent="0">
              <a:spcBef>
                <a:spcPts val="0"/>
              </a:spcBef>
              <a:buNone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Much input, including on ETSI-Bran,  ERM-TG11, ERM,  CEPT WGFM,  SE45 and FM57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Just a couple of points: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In BRAN the WI on 6GHz has been adopted.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EN 300 328 V2.2.1 in National Vote (ENAP) during Meeting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FM57, Report A was published as CEPT Report 73 and is in public consultation.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Report B is due July 2020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Update to ITU-R SM.2352  on THz communications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No liaison from WP1A that was expected, though still worked on draft submission on needed updates  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UWB status Japan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Presentation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APT(Asia-Pacific </a:t>
            </a:r>
            <a:r>
              <a:rPr lang="en-US" dirty="0" err="1"/>
              <a:t>Telecommunity</a:t>
            </a:r>
            <a:r>
              <a:rPr lang="en-US" dirty="0"/>
              <a:t>), worked on submissions with our WRC-19 appropriate Agenda Item view points, to send them while they are working on their inputs.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July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4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57200"/>
          </a:xfrm>
        </p:spPr>
        <p:txBody>
          <a:bodyPr/>
          <a:lstStyle/>
          <a:p>
            <a:r>
              <a:rPr lang="en-GB" altLang="en-US" dirty="0"/>
              <a:t>Discussions Tuesday cont. 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093017"/>
            <a:ext cx="11125200" cy="5382396"/>
          </a:xfrm>
        </p:spPr>
        <p:txBody>
          <a:bodyPr/>
          <a:lstStyle/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MSIT, Korea, has issued a consultation w/76GHz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Is this above the bands we have standards in?   Yes, and harmonizing with USA and elsewhere.  Passing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UWB FCC petition for rule making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Basically, codify what has been waived over the past many years.   Will wait to see what FCC steps are.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MCMC (Malaysia) has a consultation this week on WRC-19 Agenda Items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Comments due 09 August.   Will work on in upcoming teleconferences.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1W wireless power transfer product FCC approved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Using licensed-exempt bands, will there be more coming?  (likely)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High level plans started to be closer to  ITU-R and WRC-xx, by 802.18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May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More detail in 802.18 agenda:  </a:t>
            </a:r>
            <a:r>
              <a:rPr lang="en-US" dirty="0">
                <a:hlinkClick r:id="rId2"/>
              </a:rPr>
              <a:t>https://mentor.ieee.org/802.18/dcn/19/18-19-0087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July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3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GB" altLang="en-US" dirty="0"/>
              <a:t>For Thursday AM1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73613" y="1447800"/>
            <a:ext cx="10881782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ITU-R WP-1A SM.2352 on THz communications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Are comment’s content ready for finalization first of the year?</a:t>
            </a:r>
          </a:p>
          <a:p>
            <a:pPr marL="857250" lvl="2" indent="0">
              <a:spcBef>
                <a:spcPts val="0"/>
              </a:spcBef>
              <a:buNone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APT update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Finalize inputs for APT working parties with our WRC-19 viewpoints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Goal is to vote on final 3 documents/submissions for LMSC on Friday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And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General update on APT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Motion to approve weekly teleconferences through the end of the year.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July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60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102180</TotalTime>
  <Words>400</Words>
  <Application>Microsoft Office PowerPoint</Application>
  <PresentationFormat>Widescreen</PresentationFormat>
  <Paragraphs>63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Default Design</vt:lpstr>
      <vt:lpstr>Document</vt:lpstr>
      <vt:lpstr>Midweek Liaison from 802.18 to 802.11 Date: 17 July 2019, Vienna, Austria</vt:lpstr>
      <vt:lpstr>Discussions Tuesday </vt:lpstr>
      <vt:lpstr>Discussions Tuesday cont. </vt:lpstr>
      <vt:lpstr>For Thursday AM1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November 2018</cp:keywords>
  <cp:lastModifiedBy>Holcomb, Jay</cp:lastModifiedBy>
  <cp:revision>2037</cp:revision>
  <cp:lastPrinted>1998-02-10T13:28:06Z</cp:lastPrinted>
  <dcterms:created xsi:type="dcterms:W3CDTF">1998-02-10T13:07:52Z</dcterms:created>
  <dcterms:modified xsi:type="dcterms:W3CDTF">2019-07-16T17:57:20Z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