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67" r:id="rId4"/>
    <p:sldId id="266" r:id="rId5"/>
    <p:sldId id="279" r:id="rId6"/>
    <p:sldId id="269" r:id="rId7"/>
    <p:sldId id="280" r:id="rId8"/>
    <p:sldId id="281" r:id="rId9"/>
    <p:sldId id="285" r:id="rId10"/>
    <p:sldId id="271" r:id="rId11"/>
    <p:sldId id="28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02" d="100"/>
          <a:sy n="102" d="100"/>
        </p:scale>
        <p:origin x="79" y="861"/>
      </p:cViewPr>
      <p:guideLst>
        <p:guide orient="horz" pos="1584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802.11-19/1242r0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Wider Bandwidth Channel Access in EHT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733244"/>
              </p:ext>
            </p:extLst>
          </p:nvPr>
        </p:nvGraphicFramePr>
        <p:xfrm>
          <a:off x="2028825" y="1985963"/>
          <a:ext cx="8034338" cy="304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58275" imgH="3124543" progId="Word.Document.8">
                  <p:embed/>
                </p:oleObj>
              </mc:Choice>
              <mc:Fallback>
                <p:oleObj name="Document" r:id="rId4" imgW="8258275" imgH="312454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1985963"/>
                        <a:ext cx="8034338" cy="3040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D23E6-86F3-4C09-A91D-E6983022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174E6-A08E-4989-B096-EC0B7BD95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wider bandwidth channel access for EHT BSS</a:t>
            </a:r>
          </a:p>
          <a:p>
            <a:r>
              <a:rPr lang="en-US" dirty="0"/>
              <a:t>We have proposed that:</a:t>
            </a:r>
          </a:p>
          <a:p>
            <a:pPr lvl="1"/>
            <a:r>
              <a:rPr lang="en-US" dirty="0"/>
              <a:t>The operating channel of an EHT BSS consists of two sets of channels</a:t>
            </a:r>
          </a:p>
          <a:p>
            <a:pPr lvl="2"/>
            <a:r>
              <a:rPr lang="en-US" dirty="0"/>
              <a:t>Primary channel set, Extended channel set</a:t>
            </a:r>
          </a:p>
          <a:p>
            <a:pPr lvl="1"/>
            <a:r>
              <a:rPr lang="en-US" dirty="0"/>
              <a:t>STA performs EDCA in the primary 20 of the primary channel set</a:t>
            </a:r>
          </a:p>
          <a:p>
            <a:pPr lvl="1"/>
            <a:r>
              <a:rPr lang="en-US" dirty="0"/>
              <a:t>The transmission bandwidth is determined independently in both sets</a:t>
            </a:r>
          </a:p>
          <a:p>
            <a:pPr lvl="2"/>
            <a:r>
              <a:rPr lang="en-US" dirty="0"/>
              <a:t>Reusing the existing </a:t>
            </a:r>
            <a:r>
              <a:rPr lang="en-US" dirty="0" err="1"/>
              <a:t>CCA.indication</a:t>
            </a:r>
            <a:endParaRPr lang="en-US" dirty="0"/>
          </a:p>
          <a:p>
            <a:pPr lvl="1"/>
            <a:r>
              <a:rPr lang="en-US" dirty="0"/>
              <a:t>EHT STA may perform EDCA in the extended channel set</a:t>
            </a:r>
          </a:p>
          <a:p>
            <a:pPr lvl="2"/>
            <a:r>
              <a:rPr lang="en-US" dirty="0"/>
              <a:t>Only when the primary channel is not available</a:t>
            </a:r>
          </a:p>
          <a:p>
            <a:pPr lvl="2"/>
            <a:r>
              <a:rPr lang="en-US" dirty="0"/>
              <a:t>Under additional TBD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F41398-2FFB-41E4-9F14-AED3AF341B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6DA3A-2273-484B-8DCA-11C33BCE69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280F52-16DB-4C84-A48A-238E551570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61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9045-C064-4F3B-BB88-024667E2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1326-B208-46B2-87C9-C561E6032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11-18-1231-06-0eht-eht-draft-proposed-par</a:t>
            </a:r>
          </a:p>
          <a:p>
            <a:r>
              <a:rPr lang="en-US" dirty="0"/>
              <a:t>[2] 11-19-0754-00-00be-11be-peak-data-rate-analysis</a:t>
            </a:r>
          </a:p>
          <a:p>
            <a:r>
              <a:rPr lang="en-US" dirty="0"/>
              <a:t>[3] 11-19-0778-00-00be-consideration-on-320mhz-bandwidth-and-16-spatial-streams</a:t>
            </a:r>
          </a:p>
          <a:p>
            <a:r>
              <a:rPr lang="en-US" dirty="0"/>
              <a:t>[4] 11-19-0822-00-00be-extremely-efficient-multi-band-operation</a:t>
            </a:r>
          </a:p>
          <a:p>
            <a:r>
              <a:rPr lang="en-US" dirty="0"/>
              <a:t>[5] 11-19-0823-00-00be-multi-link-aggregation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E4C9A-E79E-4366-90AB-3C2ECE4EDF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2D6B3-6673-4C1A-B871-6ACBCEF708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9C5E67-B04E-471F-AEEB-C5D97EBE15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09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5F1B-5444-4C11-B042-02D27F38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E1E5-D606-4D13-BC78-47E5F10C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>
            <a:normAutofit/>
          </a:bodyPr>
          <a:lstStyle/>
          <a:p>
            <a:r>
              <a:rPr lang="en-US" dirty="0"/>
              <a:t>TGbe has discussed </a:t>
            </a:r>
            <a:r>
              <a:rPr lang="en-US" altLang="ko-KR" dirty="0"/>
              <a:t>new band/channel operations as follows:</a:t>
            </a:r>
          </a:p>
          <a:p>
            <a:pPr lvl="1"/>
            <a:r>
              <a:rPr lang="en-US" dirty="0"/>
              <a:t>1) Wider bandwidth</a:t>
            </a:r>
            <a:r>
              <a:rPr lang="ko-KR" altLang="en-US" dirty="0"/>
              <a:t> </a:t>
            </a:r>
            <a:r>
              <a:rPr lang="en-US" altLang="ko-KR" dirty="0"/>
              <a:t>operation in a single BSS [1-3]</a:t>
            </a:r>
          </a:p>
          <a:p>
            <a:pPr lvl="2"/>
            <a:r>
              <a:rPr lang="en-US" altLang="ko-KR" dirty="0" err="1"/>
              <a:t>Upto</a:t>
            </a:r>
            <a:r>
              <a:rPr lang="en-US" altLang="ko-KR" dirty="0"/>
              <a:t> 320MHz per BSS</a:t>
            </a:r>
          </a:p>
          <a:p>
            <a:pPr lvl="2"/>
            <a:r>
              <a:rPr lang="en-US" dirty="0"/>
              <a:t>The operating bandwidth may be non-contiguous and located in different bands</a:t>
            </a:r>
          </a:p>
          <a:p>
            <a:pPr lvl="3"/>
            <a:r>
              <a:rPr lang="en-US" dirty="0"/>
              <a:t>E.g., partially at 5GHz and partially at 6GHz</a:t>
            </a:r>
          </a:p>
          <a:p>
            <a:pPr lvl="1"/>
            <a:r>
              <a:rPr lang="en-US" dirty="0"/>
              <a:t>2) Multilink operation throughout multiple BSSs within a device [1, 4, 5]</a:t>
            </a:r>
          </a:p>
          <a:p>
            <a:pPr lvl="2"/>
            <a:r>
              <a:rPr lang="en-US" dirty="0"/>
              <a:t>A multilink management entity handles unified operation of multiple BSS</a:t>
            </a:r>
          </a:p>
          <a:p>
            <a:r>
              <a:rPr lang="en-GB" dirty="0"/>
              <a:t>This contribution focuses on the wider bandwidth channel access in a single EHT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7AE93-5203-4867-9BBE-67DAC0725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65706-CE0A-41BB-88A2-252880B469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C7FD5-16B7-44DE-A27B-EFC557770E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47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DF3C0-6BDE-4AAF-8D03-6C42CE92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Behavior for Wide Bandwidth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CFDB7-1192-449C-9978-09E682E5D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BSS can have its operating channel width at most 160 MHz</a:t>
            </a:r>
          </a:p>
          <a:p>
            <a:pPr lvl="1"/>
            <a:r>
              <a:rPr lang="en-US" dirty="0"/>
              <a:t>20/40/80/160 MHz</a:t>
            </a:r>
          </a:p>
          <a:p>
            <a:pPr lvl="1"/>
            <a:r>
              <a:rPr lang="en-US" dirty="0"/>
              <a:t>Non-contiguous BW operation is allowed in the same band (80+80)</a:t>
            </a:r>
          </a:p>
          <a:p>
            <a:r>
              <a:rPr lang="en-US" dirty="0"/>
              <a:t>Channel access based on primary channel</a:t>
            </a:r>
          </a:p>
          <a:p>
            <a:pPr lvl="1"/>
            <a:r>
              <a:rPr lang="en-US" dirty="0"/>
              <a:t>When the </a:t>
            </a:r>
            <a:r>
              <a:rPr lang="en-US" dirty="0" err="1"/>
              <a:t>Backoff</a:t>
            </a:r>
            <a:r>
              <a:rPr lang="en-US" dirty="0"/>
              <a:t> counter reaches to zero and the primary channel is idle, STA can access the channel</a:t>
            </a:r>
          </a:p>
          <a:p>
            <a:r>
              <a:rPr lang="en-US" dirty="0"/>
              <a:t>Based on the </a:t>
            </a:r>
            <a:r>
              <a:rPr lang="en-US" dirty="0" err="1"/>
              <a:t>CCA.indication</a:t>
            </a:r>
            <a:r>
              <a:rPr lang="en-US" dirty="0"/>
              <a:t>, STA determines the transmission bandwidth</a:t>
            </a:r>
          </a:p>
          <a:p>
            <a:pPr lvl="1"/>
            <a:r>
              <a:rPr lang="en-US" dirty="0"/>
              <a:t>Occupying non-primary channels if the channel is idle for PIFS before the transmission</a:t>
            </a:r>
          </a:p>
          <a:p>
            <a:pPr lvl="1"/>
            <a:r>
              <a:rPr lang="en-US" dirty="0"/>
              <a:t>Legacy CCA indication: Primary/Secondary/Secondary 40/Secondary 80</a:t>
            </a:r>
          </a:p>
          <a:p>
            <a:pPr lvl="1"/>
            <a:r>
              <a:rPr lang="en-US" dirty="0"/>
              <a:t>HE CCA indication: Per 20MHz bitmap</a:t>
            </a:r>
          </a:p>
          <a:p>
            <a:pPr lvl="2"/>
            <a:r>
              <a:rPr lang="en-US" dirty="0"/>
              <a:t>Based on the bitmap, HE STA may perform preamble puncturing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8BAE9-17A3-4C97-AF5F-E481352AC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206A3-4609-4215-B026-6C55014454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60A811-6A2B-44CB-A6F4-3638262690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10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D911E-5DFC-4E07-8B97-183007F2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Wider</a:t>
            </a:r>
            <a:r>
              <a:rPr lang="ko-KR" altLang="en-US" dirty="0"/>
              <a:t> </a:t>
            </a:r>
            <a:r>
              <a:rPr lang="en-US" altLang="ko-KR" dirty="0"/>
              <a:t>Bandwidth</a:t>
            </a:r>
            <a:r>
              <a:rPr lang="ko-KR" altLang="en-US" dirty="0"/>
              <a:t> </a:t>
            </a:r>
            <a:r>
              <a:rPr lang="en-US" altLang="ko-KR" dirty="0"/>
              <a:t>Channel Access in EHT BSS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2193-E7B4-49E5-8704-DB797854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>
            <a:normAutofit/>
          </a:bodyPr>
          <a:lstStyle/>
          <a:p>
            <a:r>
              <a:rPr lang="en-US" dirty="0"/>
              <a:t>An EHT BSS can have the operation channel width </a:t>
            </a:r>
            <a:r>
              <a:rPr lang="en-US" dirty="0" err="1"/>
              <a:t>upto</a:t>
            </a:r>
            <a:r>
              <a:rPr lang="en-US" dirty="0"/>
              <a:t> 320MHz</a:t>
            </a:r>
          </a:p>
          <a:p>
            <a:r>
              <a:rPr lang="en-US" dirty="0"/>
              <a:t>Channel access behavior for the BW greater than 160MHz hasn’t been defined</a:t>
            </a:r>
          </a:p>
          <a:p>
            <a:r>
              <a:rPr lang="en-US" dirty="0"/>
              <a:t>Following the existing channel access logic, we can consider two approaches as follows</a:t>
            </a:r>
          </a:p>
          <a:p>
            <a:r>
              <a:rPr lang="en-US" altLang="ko-KR" dirty="0"/>
              <a:t>1) Defining Secondary 160 </a:t>
            </a:r>
            <a:r>
              <a:rPr lang="en-US" altLang="ko-KR" dirty="0" err="1"/>
              <a:t>CCA.indication</a:t>
            </a:r>
            <a:endParaRPr lang="en-US" altLang="ko-KR" dirty="0"/>
          </a:p>
          <a:p>
            <a:pPr lvl="1"/>
            <a:r>
              <a:rPr lang="en-US" altLang="ko-KR" dirty="0"/>
              <a:t>STA transmits with 320MHz</a:t>
            </a:r>
            <a:r>
              <a:rPr lang="ko-KR" altLang="en-US" dirty="0"/>
              <a:t> </a:t>
            </a:r>
            <a:r>
              <a:rPr lang="en-US" altLang="ko-KR" dirty="0"/>
              <a:t>BW</a:t>
            </a:r>
            <a:r>
              <a:rPr lang="ko-KR" altLang="en-US" dirty="0"/>
              <a:t> </a:t>
            </a:r>
            <a:r>
              <a:rPr lang="en-US" altLang="ko-KR" dirty="0"/>
              <a:t>if all the secondary/secondary 40/80/160 channels are idle </a:t>
            </a:r>
          </a:p>
          <a:p>
            <a:r>
              <a:rPr lang="en-US" altLang="ko-KR" dirty="0"/>
              <a:t>2) Extending per 20MHz CCA bitmap and defining more preamble puncturing patterns for 320MHz</a:t>
            </a:r>
            <a:r>
              <a:rPr lang="ko-KR" altLang="en-US" dirty="0"/>
              <a:t> </a:t>
            </a:r>
            <a:r>
              <a:rPr lang="en-US" altLang="ko-KR" dirty="0"/>
              <a:t>BW</a:t>
            </a:r>
          </a:p>
          <a:p>
            <a:pPr lvl="1"/>
            <a:endParaRPr lang="en-US" altLang="ko-KR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47A6A-2150-4D08-81B5-2E9018F7A3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50A8B-1084-4202-9574-8D4B672003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476DE8-5062-4D4C-B89F-D1B7772B6A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29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4E68-24CE-45C4-8097-B24EB39E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Wider</a:t>
            </a:r>
            <a:r>
              <a:rPr lang="ko-KR" altLang="en-US" dirty="0"/>
              <a:t> </a:t>
            </a:r>
            <a:r>
              <a:rPr lang="en-US" altLang="ko-KR"/>
              <a:t>Bandwidth</a:t>
            </a:r>
            <a:r>
              <a:rPr lang="ko-KR" altLang="en-US" dirty="0"/>
              <a:t> </a:t>
            </a:r>
            <a:r>
              <a:rPr lang="en-US" altLang="ko-KR" dirty="0"/>
              <a:t>Channel Access in EHT BSS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61E3B-5566-483C-9461-303B2AA55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1) Defining Secondary 160 </a:t>
            </a:r>
            <a:r>
              <a:rPr lang="en-US" altLang="ko-KR" dirty="0" err="1"/>
              <a:t>CCA.indication</a:t>
            </a:r>
            <a:endParaRPr lang="en-US" altLang="ko-KR" dirty="0"/>
          </a:p>
          <a:p>
            <a:pPr lvl="1"/>
            <a:r>
              <a:rPr lang="en-US" altLang="ko-KR" dirty="0"/>
              <a:t>Pros: Simple implementation, low H/W requirement</a:t>
            </a:r>
          </a:p>
          <a:p>
            <a:pPr lvl="1"/>
            <a:r>
              <a:rPr lang="en-US" altLang="ko-KR" dirty="0"/>
              <a:t>Cons 1) Spectral efficiency can be severely degraded</a:t>
            </a:r>
          </a:p>
          <a:p>
            <a:pPr lvl="1"/>
            <a:r>
              <a:rPr lang="en-US" altLang="ko-KR" dirty="0"/>
              <a:t>Cons 2) Less flexibility in the operating channel selection</a:t>
            </a:r>
          </a:p>
          <a:p>
            <a:pPr lvl="2"/>
            <a:r>
              <a:rPr lang="en-US" altLang="ko-KR" dirty="0"/>
              <a:t>The operating channel width is limited to 320MHz if it is greater than 160 MHz</a:t>
            </a:r>
          </a:p>
          <a:p>
            <a:r>
              <a:rPr lang="en-US" altLang="ko-KR" dirty="0"/>
              <a:t>2) Extending per 20MHz bitmap and defining more preamble puncturing patterns for 320MHz</a:t>
            </a:r>
            <a:r>
              <a:rPr lang="ko-KR" altLang="en-US" dirty="0"/>
              <a:t> </a:t>
            </a:r>
            <a:r>
              <a:rPr lang="en-US" altLang="ko-KR" dirty="0"/>
              <a:t>BW</a:t>
            </a:r>
          </a:p>
          <a:p>
            <a:pPr lvl="1"/>
            <a:r>
              <a:rPr lang="en-US" altLang="ko-KR" dirty="0"/>
              <a:t>Pros: Better spectral efficiency</a:t>
            </a:r>
          </a:p>
          <a:p>
            <a:pPr lvl="1"/>
            <a:r>
              <a:rPr lang="en-US" altLang="ko-KR" dirty="0"/>
              <a:t>Cons: More H/W requirement and more complicated preamble design</a:t>
            </a:r>
          </a:p>
          <a:p>
            <a:r>
              <a:rPr lang="en-US" altLang="ko-KR" dirty="0"/>
              <a:t>In the next slide, we propose another method for wider BW channel access:</a:t>
            </a:r>
          </a:p>
          <a:p>
            <a:pPr lvl="1"/>
            <a:r>
              <a:rPr lang="en-US" altLang="ko-KR" dirty="0"/>
              <a:t>Compromising the trade off between spectral efficiency and complexity</a:t>
            </a:r>
          </a:p>
          <a:p>
            <a:pPr lvl="1"/>
            <a:r>
              <a:rPr lang="en-US" dirty="0"/>
              <a:t>Enabling more flexible operating channel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4FE4E-2712-4472-939F-D700BABADA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D154F-0659-4B11-9A67-012E8B8D0F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49AC14-7D96-4E7B-9FB1-ABE8999A4F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78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729F1-CD9F-4FB1-A88C-B6A3EFD2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Channel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2B599-2984-477B-B255-0699118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751015"/>
            <a:ext cx="10361084" cy="41898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operating channel width of EHT BSS may consist of two sets of channels</a:t>
            </a:r>
          </a:p>
          <a:p>
            <a:pPr lvl="1"/>
            <a:r>
              <a:rPr lang="en-US" dirty="0"/>
              <a:t>Primary channel set</a:t>
            </a:r>
          </a:p>
          <a:p>
            <a:pPr lvl="2"/>
            <a:r>
              <a:rPr lang="en-US" dirty="0"/>
              <a:t>Beacon will be transmitted only in the primary 20 of the primary channel set</a:t>
            </a:r>
          </a:p>
          <a:p>
            <a:pPr lvl="2"/>
            <a:r>
              <a:rPr lang="en-US" dirty="0"/>
              <a:t>Inherits all baseline channel operations</a:t>
            </a:r>
          </a:p>
          <a:p>
            <a:pPr lvl="2"/>
            <a:r>
              <a:rPr lang="en-US" dirty="0"/>
              <a:t>Legacy STAs operate only in the primary channel set</a:t>
            </a:r>
          </a:p>
          <a:p>
            <a:pPr lvl="1"/>
            <a:r>
              <a:rPr lang="en-US" dirty="0"/>
              <a:t>Extended channel set</a:t>
            </a:r>
          </a:p>
          <a:p>
            <a:pPr lvl="2"/>
            <a:r>
              <a:rPr lang="en-US" dirty="0"/>
              <a:t>An EHT AP may announce the extended channel set</a:t>
            </a:r>
          </a:p>
          <a:p>
            <a:pPr lvl="3"/>
            <a:r>
              <a:rPr lang="en-US" dirty="0"/>
              <a:t>An EHT STA may negotiate the use of extended channel set</a:t>
            </a:r>
          </a:p>
          <a:p>
            <a:pPr lvl="2"/>
            <a:r>
              <a:rPr lang="en-US" dirty="0"/>
              <a:t>The extended channel set reuses the baseline </a:t>
            </a:r>
            <a:r>
              <a:rPr lang="en-US" dirty="0" err="1"/>
              <a:t>CCA.indication</a:t>
            </a:r>
            <a:r>
              <a:rPr lang="en-US" dirty="0"/>
              <a:t> design</a:t>
            </a:r>
          </a:p>
          <a:p>
            <a:pPr lvl="3"/>
            <a:r>
              <a:rPr lang="en-US" dirty="0"/>
              <a:t> As well as the preamble puncturing pattern</a:t>
            </a:r>
          </a:p>
          <a:p>
            <a:pPr lvl="2"/>
            <a:r>
              <a:rPr lang="en-US" dirty="0"/>
              <a:t>The bandwidth of the extended channel set may not be the same with the primary channel set</a:t>
            </a:r>
          </a:p>
          <a:p>
            <a:pPr lvl="3"/>
            <a:r>
              <a:rPr lang="en-US" dirty="0"/>
              <a:t>E.g., 80+160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A8802-81E8-45A1-B417-11E7629D27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CDD71-476A-40A4-8044-BBCCBAB33E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16EA1A-FDC1-4898-B6F3-E5A54BC089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AAA2EAA-06C1-428D-9329-6DA2799ADE16}"/>
              </a:ext>
            </a:extLst>
          </p:cNvPr>
          <p:cNvGrpSpPr/>
          <p:nvPr/>
        </p:nvGrpSpPr>
        <p:grpSpPr>
          <a:xfrm rot="16200000">
            <a:off x="3357066" y="3507188"/>
            <a:ext cx="460391" cy="5345721"/>
            <a:chOff x="379774" y="756150"/>
            <a:chExt cx="460391" cy="534572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727E240-6DD8-418A-B404-5437BB88F768}"/>
                </a:ext>
              </a:extLst>
            </p:cNvPr>
            <p:cNvCxnSpPr/>
            <p:nvPr/>
          </p:nvCxnSpPr>
          <p:spPr bwMode="auto">
            <a:xfrm>
              <a:off x="606625" y="756150"/>
              <a:ext cx="0" cy="5345721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72922FE7-3C74-4A93-8770-97330852DB36}"/>
                </a:ext>
              </a:extLst>
            </p:cNvPr>
            <p:cNvSpPr/>
            <p:nvPr/>
          </p:nvSpPr>
          <p:spPr bwMode="auto">
            <a:xfrm>
              <a:off x="606616" y="990614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P20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B057B10C-D336-440A-B32A-D658A3635545}"/>
                </a:ext>
              </a:extLst>
            </p:cNvPr>
            <p:cNvSpPr/>
            <p:nvPr/>
          </p:nvSpPr>
          <p:spPr bwMode="auto">
            <a:xfrm>
              <a:off x="606625" y="1295401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S20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C21FFE7-3DE8-4BBD-B45A-D153C3F039D4}"/>
                </a:ext>
              </a:extLst>
            </p:cNvPr>
            <p:cNvSpPr/>
            <p:nvPr/>
          </p:nvSpPr>
          <p:spPr bwMode="auto">
            <a:xfrm>
              <a:off x="604366" y="1600187"/>
              <a:ext cx="228591" cy="609571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S40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8A1C4586-A79A-4E40-8142-983DF55105CF}"/>
                </a:ext>
              </a:extLst>
            </p:cNvPr>
            <p:cNvSpPr/>
            <p:nvPr/>
          </p:nvSpPr>
          <p:spPr bwMode="auto">
            <a:xfrm>
              <a:off x="604366" y="2209758"/>
              <a:ext cx="228591" cy="1219252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S80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EC83055-D8D3-44AF-9CBE-4DD00281453E}"/>
                </a:ext>
              </a:extLst>
            </p:cNvPr>
            <p:cNvSpPr/>
            <p:nvPr/>
          </p:nvSpPr>
          <p:spPr bwMode="auto">
            <a:xfrm>
              <a:off x="379774" y="990545"/>
              <a:ext cx="228591" cy="24384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Primary channel set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9D3A9E44-07C8-4D50-BA9F-EF8D3061DAB5}"/>
                </a:ext>
              </a:extLst>
            </p:cNvPr>
            <p:cNvSpPr/>
            <p:nvPr/>
          </p:nvSpPr>
          <p:spPr bwMode="auto">
            <a:xfrm>
              <a:off x="381858" y="3429000"/>
              <a:ext cx="228591" cy="24384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Extended channel set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7146842-AF84-489F-84FD-0D8831494D5D}"/>
                </a:ext>
              </a:extLst>
            </p:cNvPr>
            <p:cNvSpPr/>
            <p:nvPr/>
          </p:nvSpPr>
          <p:spPr bwMode="auto">
            <a:xfrm>
              <a:off x="611565" y="3435551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P20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FF1C01D0-A759-4BBC-A83E-A3A444C3CA44}"/>
                </a:ext>
              </a:extLst>
            </p:cNvPr>
            <p:cNvSpPr/>
            <p:nvPr/>
          </p:nvSpPr>
          <p:spPr bwMode="auto">
            <a:xfrm>
              <a:off x="611574" y="3740338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S20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B7D4C54-6269-4157-BB40-D42177338D68}"/>
                </a:ext>
              </a:extLst>
            </p:cNvPr>
            <p:cNvSpPr/>
            <p:nvPr/>
          </p:nvSpPr>
          <p:spPr bwMode="auto">
            <a:xfrm>
              <a:off x="609315" y="4045124"/>
              <a:ext cx="228591" cy="609571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S40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822D808-E8A9-41E3-8628-91104DB5742D}"/>
                </a:ext>
              </a:extLst>
            </p:cNvPr>
            <p:cNvSpPr/>
            <p:nvPr/>
          </p:nvSpPr>
          <p:spPr bwMode="auto">
            <a:xfrm>
              <a:off x="609315" y="4654695"/>
              <a:ext cx="228591" cy="1219252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S80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3850FA0-A59E-418B-B973-A363750DC291}"/>
              </a:ext>
            </a:extLst>
          </p:cNvPr>
          <p:cNvGrpSpPr/>
          <p:nvPr/>
        </p:nvGrpSpPr>
        <p:grpSpPr>
          <a:xfrm rot="16200000">
            <a:off x="8603964" y="3964820"/>
            <a:ext cx="460391" cy="4417951"/>
            <a:chOff x="8052804" y="1690186"/>
            <a:chExt cx="460391" cy="441795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8435525-6D0A-4B8C-BD57-079C0C8B93FF}"/>
                </a:ext>
              </a:extLst>
            </p:cNvPr>
            <p:cNvCxnSpPr/>
            <p:nvPr/>
          </p:nvCxnSpPr>
          <p:spPr bwMode="auto">
            <a:xfrm>
              <a:off x="8279655" y="1690186"/>
              <a:ext cx="0" cy="4417951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727CA907-DDE5-4A98-B731-73D1EF13B9F2}"/>
                </a:ext>
              </a:extLst>
            </p:cNvPr>
            <p:cNvSpPr/>
            <p:nvPr/>
          </p:nvSpPr>
          <p:spPr bwMode="auto">
            <a:xfrm>
              <a:off x="8279646" y="2215149"/>
              <a:ext cx="228591" cy="311632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P20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E30D497E-31AB-4AF9-92EB-05CFE19246D3}"/>
                </a:ext>
              </a:extLst>
            </p:cNvPr>
            <p:cNvSpPr/>
            <p:nvPr/>
          </p:nvSpPr>
          <p:spPr bwMode="auto">
            <a:xfrm>
              <a:off x="8279655" y="2526780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S20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EC37C6AA-5D88-49EE-9B5C-0482855FCA77}"/>
                </a:ext>
              </a:extLst>
            </p:cNvPr>
            <p:cNvSpPr/>
            <p:nvPr/>
          </p:nvSpPr>
          <p:spPr bwMode="auto">
            <a:xfrm>
              <a:off x="8277396" y="2831566"/>
              <a:ext cx="228591" cy="609571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S40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DD113E21-811C-4277-951A-9F7CD4DD749B}"/>
                </a:ext>
              </a:extLst>
            </p:cNvPr>
            <p:cNvSpPr/>
            <p:nvPr/>
          </p:nvSpPr>
          <p:spPr bwMode="auto">
            <a:xfrm>
              <a:off x="8052804" y="2215267"/>
              <a:ext cx="228591" cy="1225749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Primary channel set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95CB45F2-EEB6-4A2A-A3D5-7C886BEEAA7C}"/>
                </a:ext>
              </a:extLst>
            </p:cNvPr>
            <p:cNvSpPr/>
            <p:nvPr/>
          </p:nvSpPr>
          <p:spPr bwMode="auto">
            <a:xfrm>
              <a:off x="8054888" y="3441072"/>
              <a:ext cx="228591" cy="24384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Extended channel set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D3AB5EDB-0B47-440A-A64C-71FD96E58BA6}"/>
                </a:ext>
              </a:extLst>
            </p:cNvPr>
            <p:cNvSpPr/>
            <p:nvPr/>
          </p:nvSpPr>
          <p:spPr bwMode="auto">
            <a:xfrm>
              <a:off x="8284595" y="3447623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P20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6735AA45-579E-48F8-8D27-74CD9C586183}"/>
                </a:ext>
              </a:extLst>
            </p:cNvPr>
            <p:cNvSpPr/>
            <p:nvPr/>
          </p:nvSpPr>
          <p:spPr bwMode="auto">
            <a:xfrm>
              <a:off x="8284604" y="3752410"/>
              <a:ext cx="228591" cy="304787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S20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B338629B-B49F-45C5-B584-CEAE2210398D}"/>
                </a:ext>
              </a:extLst>
            </p:cNvPr>
            <p:cNvSpPr/>
            <p:nvPr/>
          </p:nvSpPr>
          <p:spPr bwMode="auto">
            <a:xfrm>
              <a:off x="8282345" y="4057196"/>
              <a:ext cx="228591" cy="609571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S40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20F7EEE-CF1A-4643-80FE-5E95D8A81EF5}"/>
                </a:ext>
              </a:extLst>
            </p:cNvPr>
            <p:cNvSpPr/>
            <p:nvPr/>
          </p:nvSpPr>
          <p:spPr bwMode="auto">
            <a:xfrm>
              <a:off x="8282345" y="4666767"/>
              <a:ext cx="228591" cy="1219252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S80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622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1CE8-752F-4BA6-BD33-EE85A5FA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Wider Bandwidth Channel Access for EHT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2A162-C8B0-4FA6-9B3F-6987FC10E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619999" cy="4113213"/>
          </a:xfrm>
        </p:spPr>
        <p:txBody>
          <a:bodyPr>
            <a:normAutofit/>
          </a:bodyPr>
          <a:lstStyle/>
          <a:p>
            <a:r>
              <a:rPr lang="en-US" dirty="0"/>
              <a:t>EHT STA performs EDCA in the primary 20 of the primary channel set</a:t>
            </a:r>
          </a:p>
          <a:p>
            <a:r>
              <a:rPr lang="en-US" dirty="0"/>
              <a:t>If the </a:t>
            </a:r>
            <a:r>
              <a:rPr lang="en-US" dirty="0" err="1"/>
              <a:t>backoff</a:t>
            </a:r>
            <a:r>
              <a:rPr lang="en-US" dirty="0"/>
              <a:t> counter reaches to zero, the EHT STA performs CCA within both the primary channel set and the extended channel set</a:t>
            </a:r>
          </a:p>
          <a:p>
            <a:pPr lvl="1"/>
            <a:r>
              <a:rPr lang="en-US" dirty="0"/>
              <a:t>Within PIFS immediately preceding the start of the TXOP</a:t>
            </a:r>
          </a:p>
          <a:p>
            <a:r>
              <a:rPr lang="en-US" dirty="0"/>
              <a:t>The STA determines the transmission bandwidth for both sets independently based on the </a:t>
            </a:r>
            <a:r>
              <a:rPr lang="en-US" dirty="0" err="1"/>
              <a:t>CCA.indication</a:t>
            </a:r>
            <a:endParaRPr lang="en-US" dirty="0"/>
          </a:p>
          <a:p>
            <a:pPr lvl="1"/>
            <a:r>
              <a:rPr lang="en-US" dirty="0"/>
              <a:t>Preamble puncturing may be applied for both sets</a:t>
            </a:r>
          </a:p>
          <a:p>
            <a:pPr lvl="2"/>
            <a:r>
              <a:rPr lang="en-US" dirty="0"/>
              <a:t>May reuse the existing 160MHz</a:t>
            </a:r>
            <a:r>
              <a:rPr lang="ko-KR" altLang="en-US" dirty="0"/>
              <a:t> </a:t>
            </a:r>
            <a:r>
              <a:rPr lang="en-US" altLang="ko-KR" dirty="0"/>
              <a:t>puncturing</a:t>
            </a:r>
            <a:r>
              <a:rPr lang="ko-KR" altLang="en-US" dirty="0"/>
              <a:t> </a:t>
            </a:r>
            <a:r>
              <a:rPr lang="en-US" altLang="ko-KR" dirty="0"/>
              <a:t>patterns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29816-40E1-4EF3-8C21-3DCA55628B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E99A2-814C-49BC-88CF-4663CB3D0A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61C5C1-702B-40E6-89FF-504CD45F2A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E953C2B-54FF-4884-A96B-821C8CE14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600" y="1875522"/>
            <a:ext cx="1795522" cy="403076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71BBA723-C028-4E27-86BA-338F73BE0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875521"/>
            <a:ext cx="1795522" cy="403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8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2599-3EBE-428F-BB26-283B6FAD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for Increasing Spectral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1E636-242B-41BB-B328-30E0B2A04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000999" cy="4113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the primary channel set is not available, we may allow EHT STA to use the extended channel set temporarily</a:t>
            </a:r>
          </a:p>
          <a:p>
            <a:pPr lvl="1"/>
            <a:r>
              <a:rPr lang="en-US" dirty="0"/>
              <a:t>The primary channel for the extended channel set may be defined</a:t>
            </a:r>
          </a:p>
          <a:p>
            <a:pPr lvl="1"/>
            <a:r>
              <a:rPr lang="en-US" dirty="0"/>
              <a:t>EHT STA may perform EDCA in the primary 20 of the extended channel set</a:t>
            </a:r>
          </a:p>
          <a:p>
            <a:r>
              <a:rPr lang="en-US" dirty="0"/>
              <a:t>The extended channel set operation is allowed under TBD conditions that guarantee</a:t>
            </a:r>
          </a:p>
          <a:p>
            <a:pPr lvl="1"/>
            <a:r>
              <a:rPr lang="en-US" dirty="0"/>
              <a:t>Not to affect legacy STAs operation in the BSS</a:t>
            </a:r>
          </a:p>
          <a:p>
            <a:pPr lvl="2"/>
            <a:r>
              <a:rPr lang="en-US" dirty="0"/>
              <a:t>EHT STA should return to the primary channel set immediately after the primary channel becomes idle</a:t>
            </a:r>
          </a:p>
          <a:p>
            <a:pPr lvl="2"/>
            <a:r>
              <a:rPr lang="en-US" dirty="0"/>
              <a:t>Hidden terminal needs to be considered</a:t>
            </a:r>
          </a:p>
          <a:p>
            <a:pPr lvl="1"/>
            <a:r>
              <a:rPr lang="en-US" dirty="0"/>
              <a:t>Not to damage the fairness among other legacy OBSSs severely</a:t>
            </a:r>
          </a:p>
          <a:p>
            <a:pPr lvl="2"/>
            <a:r>
              <a:rPr lang="en-US" dirty="0"/>
              <a:t>Channel access intensity needs to be handled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E22F2-2276-441C-83D3-3CAF0311B7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74E04-B022-4735-ADDA-D0A7FAEC4C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17AE84-3083-421B-995E-BD1BD11199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650A12-E704-44C5-A163-3DC6E5ADB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0" y="2533650"/>
            <a:ext cx="3569717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6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4BBD-41A7-4326-9ADD-D52B2603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the Extended Channel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0D097-6A92-4413-A8A9-64057E385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proposed extended channel set is beneficial:</a:t>
            </a:r>
          </a:p>
          <a:p>
            <a:pPr lvl="1"/>
            <a:r>
              <a:rPr lang="en-US" dirty="0"/>
              <a:t>Much greater spectral efficiency than secondary 160 </a:t>
            </a:r>
            <a:r>
              <a:rPr lang="en-US" dirty="0" err="1"/>
              <a:t>CCA.indication</a:t>
            </a:r>
            <a:endParaRPr lang="en-US" dirty="0"/>
          </a:p>
          <a:p>
            <a:pPr lvl="1"/>
            <a:r>
              <a:rPr lang="en-US" dirty="0"/>
              <a:t>Able to support various operation channel widths</a:t>
            </a:r>
          </a:p>
          <a:p>
            <a:pPr lvl="2"/>
            <a:r>
              <a:rPr lang="en-US" dirty="0"/>
              <a:t>160MHz: 80/80, 240MHz: 80/160, 320MHz: 160/160 </a:t>
            </a:r>
          </a:p>
          <a:p>
            <a:pPr lvl="1"/>
            <a:r>
              <a:rPr lang="en-US" dirty="0"/>
              <a:t>Possible to reuse the existing signaling and schemes</a:t>
            </a:r>
          </a:p>
          <a:p>
            <a:pPr lvl="2"/>
            <a:r>
              <a:rPr lang="en-US" dirty="0" err="1"/>
              <a:t>CCA.indication</a:t>
            </a:r>
            <a:r>
              <a:rPr lang="en-US" dirty="0"/>
              <a:t>, preamble puncturing pattern, RU allocation in the preamble  </a:t>
            </a:r>
          </a:p>
          <a:p>
            <a:pPr lvl="1"/>
            <a:r>
              <a:rPr lang="en-US" dirty="0"/>
              <a:t>Further enhancing the spectral efficiency for EHT STAs</a:t>
            </a:r>
          </a:p>
          <a:p>
            <a:pPr lvl="2"/>
            <a:r>
              <a:rPr lang="en-US" dirty="0"/>
              <a:t>Allowing channel access in the extended channel set only</a:t>
            </a:r>
          </a:p>
          <a:p>
            <a:r>
              <a:rPr lang="en-US" dirty="0"/>
              <a:t>It doesn’t mean that the proposed method is used exclusively:</a:t>
            </a:r>
          </a:p>
          <a:p>
            <a:pPr lvl="1"/>
            <a:r>
              <a:rPr lang="en-US" dirty="0"/>
              <a:t>Depending on the capability and negotiation, STA may use secondary 160 </a:t>
            </a:r>
            <a:r>
              <a:rPr lang="en-US" dirty="0" err="1"/>
              <a:t>CCA.indication</a:t>
            </a:r>
            <a:endParaRPr lang="en-US" dirty="0"/>
          </a:p>
          <a:p>
            <a:pPr lvl="1"/>
            <a:r>
              <a:rPr lang="en-US" dirty="0"/>
              <a:t>More preamble puncturing patterns can be defined within 160MHz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23165-DB29-45CD-AFE7-D90B95812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09B34-FA85-495F-8574-F45CC1CC6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D28BDD-B632-4F6E-8453-D74DDF7BFE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85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14168</TotalTime>
  <Words>1089</Words>
  <Application>Microsoft Office PowerPoint</Application>
  <PresentationFormat>Widescreen</PresentationFormat>
  <Paragraphs>159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Wider Bandwidth Channel Access in EHT</vt:lpstr>
      <vt:lpstr>Introduction</vt:lpstr>
      <vt:lpstr>Existing Behavior for Wide Bandwidth Channel Access</vt:lpstr>
      <vt:lpstr>Wider Bandwidth Channel Access in EHT BSS (1)</vt:lpstr>
      <vt:lpstr>Wider Bandwidth Channel Access in EHT BSS (2)</vt:lpstr>
      <vt:lpstr>Extended Channel Set</vt:lpstr>
      <vt:lpstr>Wider Bandwidth Channel Access for EHT STA</vt:lpstr>
      <vt:lpstr>Further Consideration for Increasing Spectral Efficiency</vt:lpstr>
      <vt:lpstr>Discussion on the Extended Channel Set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Access Consideration in EHT</dc:title>
  <dc:creator>Woojin Ahn</dc:creator>
  <cp:lastModifiedBy>Woojin Ahn</cp:lastModifiedBy>
  <cp:revision>101</cp:revision>
  <cp:lastPrinted>1601-01-01T00:00:00Z</cp:lastPrinted>
  <dcterms:created xsi:type="dcterms:W3CDTF">2019-07-03T06:00:44Z</dcterms:created>
  <dcterms:modified xsi:type="dcterms:W3CDTF">2019-07-17T07:47:07Z</dcterms:modified>
</cp:coreProperties>
</file>