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73" r:id="rId7"/>
    <p:sldId id="332" r:id="rId8"/>
    <p:sldId id="299" r:id="rId9"/>
    <p:sldId id="333" r:id="rId10"/>
    <p:sldId id="334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77" d="100"/>
          <a:sy n="77" d="100"/>
        </p:scale>
        <p:origin x="88" y="5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25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802.11-19/1240r0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Functional Requirements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253534"/>
              </p:ext>
            </p:extLst>
          </p:nvPr>
        </p:nvGraphicFramePr>
        <p:xfrm>
          <a:off x="2320925" y="3932238"/>
          <a:ext cx="7566025" cy="231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932238"/>
                        <a:ext cx="7566025" cy="23193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functional requirements for AP to advertise </a:t>
            </a:r>
            <a:r>
              <a:rPr lang="en-GB" kern="0" dirty="0" err="1"/>
              <a:t>eBCS</a:t>
            </a:r>
            <a:r>
              <a:rPr lang="en-GB" kern="0" dirty="0"/>
              <a:t> capabilities and/or services.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802.11bc has agreed to have the following requirements regarding (</a:t>
            </a:r>
            <a:r>
              <a:rPr lang="en-US" dirty="0" err="1"/>
              <a:t>eBCS</a:t>
            </a:r>
            <a:r>
              <a:rPr lang="en-US" dirty="0"/>
              <a:t>) discovery 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R3.5.1:	802.11bc amendment shall have a mechanism to facilitate discovery of 11bc-capable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R3.5.2:	802.11bc amendment shall have a mechanism to facilitate the discovery of STAs consuming a particular broadcast service.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requirements above seem to aim at non-AP STA side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addition, there are proposals to add the following requirements regarding (</a:t>
            </a:r>
            <a:r>
              <a:rPr lang="en-GB" dirty="0" err="1"/>
              <a:t>eBCS</a:t>
            </a:r>
            <a:r>
              <a:rPr lang="en-GB" dirty="0"/>
              <a:t>) discovery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R3.5.1: The 802.11bc amendment shall have a mechanism to facilitate discovery of 11bc-capable STAs.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R3.5.1.1:	 The 802.11bc amendment shall describe the use of an extended capability bit to indicate </a:t>
            </a:r>
            <a:r>
              <a:rPr lang="en-GB" b="1" dirty="0" err="1"/>
              <a:t>eBCS</a:t>
            </a:r>
            <a:r>
              <a:rPr lang="en-GB" b="1" dirty="0"/>
              <a:t> capability.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 </a:t>
            </a:r>
            <a:r>
              <a:rPr lang="en-GB" dirty="0" err="1"/>
              <a:t>TGbc</a:t>
            </a:r>
            <a:r>
              <a:rPr lang="en-GB" dirty="0"/>
              <a:t> R3.5.2: The 802.11bc amendment shall have a mechanism to facilitate the discovery of STAs consuming a particular broadcast service.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R3.5.2.1	The 802.11bc amendment shall describe a query/response mechanism for </a:t>
            </a:r>
            <a:r>
              <a:rPr lang="en-GB" b="1" dirty="0" err="1"/>
              <a:t>eBCS</a:t>
            </a:r>
            <a:r>
              <a:rPr lang="en-GB" b="1" dirty="0"/>
              <a:t> services.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R3.5.2.2	The 802.11bc amendment shall be capable of indicating 0, 1, or multiple </a:t>
            </a:r>
            <a:r>
              <a:rPr lang="en-GB" b="1" dirty="0" err="1"/>
              <a:t>eBCS</a:t>
            </a:r>
            <a:r>
              <a:rPr lang="en-GB" b="1" dirty="0"/>
              <a:t> services within an </a:t>
            </a:r>
            <a:r>
              <a:rPr lang="en-GB" b="1" dirty="0" err="1"/>
              <a:t>eBCS</a:t>
            </a:r>
            <a:r>
              <a:rPr lang="en-GB" b="1" dirty="0"/>
              <a:t> response frame/message. 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some of the </a:t>
            </a:r>
            <a:r>
              <a:rPr lang="en-US" dirty="0" err="1"/>
              <a:t>eBCS</a:t>
            </a:r>
            <a:r>
              <a:rPr lang="en-US" dirty="0"/>
              <a:t> AP related discovery seems to be missing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27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The benefit for </a:t>
            </a:r>
            <a:r>
              <a:rPr lang="en-US" dirty="0" err="1"/>
              <a:t>eBCS</a:t>
            </a:r>
            <a:r>
              <a:rPr lang="en-US" dirty="0"/>
              <a:t> AP to indicate </a:t>
            </a:r>
            <a:r>
              <a:rPr lang="en-US" dirty="0" err="1"/>
              <a:t>eBCS</a:t>
            </a:r>
            <a:r>
              <a:rPr lang="en-US" dirty="0"/>
              <a:t> services in certain scenarios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Stadium video 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may be a class of STAs that cannot transmit. In order to utilize </a:t>
            </a:r>
            <a:r>
              <a:rPr lang="en-US" dirty="0" err="1"/>
              <a:t>eBCS</a:t>
            </a:r>
            <a:r>
              <a:rPr lang="en-US" dirty="0"/>
              <a:t>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1: all information of </a:t>
            </a:r>
            <a:r>
              <a:rPr lang="en-US" dirty="0" err="1"/>
              <a:t>eBCS</a:t>
            </a:r>
            <a:r>
              <a:rPr lang="en-US" dirty="0"/>
              <a:t> service and candidate </a:t>
            </a:r>
            <a:r>
              <a:rPr lang="en-US" dirty="0" err="1"/>
              <a:t>eBCS</a:t>
            </a:r>
            <a:r>
              <a:rPr lang="en-US" dirty="0"/>
              <a:t> APs must be loaded in firmware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2: </a:t>
            </a:r>
            <a:r>
              <a:rPr lang="en-US" dirty="0" err="1"/>
              <a:t>eBCS</a:t>
            </a:r>
            <a:r>
              <a:rPr lang="en-US" dirty="0"/>
              <a:t> may announce that they are capable of </a:t>
            </a:r>
            <a:r>
              <a:rPr lang="en-US" dirty="0" err="1"/>
              <a:t>eBCS</a:t>
            </a:r>
            <a:r>
              <a:rPr lang="en-US" dirty="0"/>
              <a:t> service and what types of </a:t>
            </a:r>
            <a:r>
              <a:rPr lang="en-US" dirty="0" err="1"/>
              <a:t>eBCS</a:t>
            </a:r>
            <a:r>
              <a:rPr lang="en-US" dirty="0"/>
              <a:t> services are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 may provide more implementation and operation flexibility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other scenarios including ITS, multi-channel/multi-lingual/emergency broadcast, </a:t>
            </a:r>
            <a:r>
              <a:rPr lang="en-US" dirty="0" err="1"/>
              <a:t>etc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</a:t>
            </a:r>
            <a:r>
              <a:rPr lang="en-US" dirty="0" err="1"/>
              <a:t>eBCS</a:t>
            </a:r>
            <a:r>
              <a:rPr lang="en-US" dirty="0"/>
              <a:t> AP announcing its </a:t>
            </a:r>
            <a:r>
              <a:rPr lang="en-US" dirty="0" err="1"/>
              <a:t>eBCS</a:t>
            </a:r>
            <a:r>
              <a:rPr lang="en-US" dirty="0"/>
              <a:t> services may speed up the process of set up </a:t>
            </a:r>
            <a:r>
              <a:rPr lang="en-US" dirty="0" err="1"/>
              <a:t>eBCS</a:t>
            </a:r>
            <a:r>
              <a:rPr lang="en-US" dirty="0"/>
              <a:t> service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The benefit for </a:t>
            </a:r>
            <a:r>
              <a:rPr lang="en-US" dirty="0" err="1"/>
              <a:t>eBCS</a:t>
            </a:r>
            <a:r>
              <a:rPr lang="en-US" dirty="0"/>
              <a:t> AP to indicate </a:t>
            </a:r>
            <a:r>
              <a:rPr lang="en-US" dirty="0" err="1"/>
              <a:t>eBCS</a:t>
            </a:r>
            <a:r>
              <a:rPr lang="en-US" dirty="0"/>
              <a:t> services in certain scenarios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Sensor Broadcast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APs indicating that they provide UL Sensor Broadcast service may improve reliability of uplink broadcast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7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Proposed Update to functional requirement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R3.5.3: The 802.11bc amendment shall have a mechanism for </a:t>
            </a:r>
            <a:r>
              <a:rPr lang="en-GB" dirty="0" err="1"/>
              <a:t>eBCS</a:t>
            </a:r>
            <a:r>
              <a:rPr lang="en-GB" dirty="0"/>
              <a:t> APs to advertise their </a:t>
            </a:r>
            <a:r>
              <a:rPr lang="en-GB" dirty="0" err="1"/>
              <a:t>eBCS</a:t>
            </a:r>
            <a:r>
              <a:rPr lang="en-GB" dirty="0"/>
              <a:t> capabilities and </a:t>
            </a:r>
            <a:r>
              <a:rPr lang="en-GB" dirty="0" err="1"/>
              <a:t>eBCS</a:t>
            </a:r>
            <a:r>
              <a:rPr lang="en-GB" dirty="0"/>
              <a:t> services provided.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11-19/151r3, 802.11bc Functional Requirements Document, June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11-19/1001r1, Functional Requirements Document Proposed Update,  July 2019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16619</TotalTime>
  <Words>477</Words>
  <Application>Microsoft Office PowerPoint</Application>
  <PresentationFormat>Widescreen</PresentationFormat>
  <Paragraphs>102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Discussion on Functional Requirements</vt:lpstr>
      <vt:lpstr>PowerPoint Presentation</vt:lpstr>
      <vt:lpstr>Introduction (1/2)</vt:lpstr>
      <vt:lpstr>Introduction (2/2)</vt:lpstr>
      <vt:lpstr>The benefit for eBCS AP to indicate eBCS services in certain scenarios (1/2)</vt:lpstr>
      <vt:lpstr>The benefit for eBCS AP to indicate eBCS services in certain scenarios (2/2)</vt:lpstr>
      <vt:lpstr>Proposed Update to functional requirement document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304</cp:revision>
  <cp:lastPrinted>1601-01-01T00:00:00Z</cp:lastPrinted>
  <dcterms:created xsi:type="dcterms:W3CDTF">2014-04-14T10:59:07Z</dcterms:created>
  <dcterms:modified xsi:type="dcterms:W3CDTF">2019-07-13T21:03:50Z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