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57" r:id="rId3"/>
    <p:sldId id="286" r:id="rId4"/>
    <p:sldId id="299" r:id="rId5"/>
    <p:sldId id="287" r:id="rId6"/>
    <p:sldId id="292" r:id="rId7"/>
    <p:sldId id="293" r:id="rId8"/>
    <p:sldId id="300" r:id="rId9"/>
    <p:sldId id="294" r:id="rId10"/>
    <p:sldId id="297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0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6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9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0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4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4885" y="6475413"/>
            <a:ext cx="14090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Oded Redlich,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802.11-19/1190r03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241" y="727471"/>
            <a:ext cx="8746067" cy="1078972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Improved Preamble Puncturing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243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2019-11-06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550570"/>
              </p:ext>
            </p:extLst>
          </p:nvPr>
        </p:nvGraphicFramePr>
        <p:xfrm>
          <a:off x="958850" y="2884488"/>
          <a:ext cx="6997700" cy="375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1" name="Document" r:id="rId4" imgW="8250056" imgH="4425724" progId="Word.Document.8">
                  <p:embed/>
                </p:oleObj>
              </mc:Choice>
              <mc:Fallback>
                <p:oleObj name="Document" r:id="rId4" imgW="8250056" imgH="4425724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884488"/>
                        <a:ext cx="6997700" cy="37544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altLang="zh-CN" dirty="0"/>
              <a:t>Do you support to have preamble puncture mechanism for EHT PPDU transmitting to multiple users</a:t>
            </a:r>
            <a:r>
              <a:rPr lang="en-US" altLang="zh-CN" dirty="0" smtClean="0"/>
              <a:t>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altLang="zh-CN" dirty="0"/>
              <a:t>Y/N/A 32/0/9</a:t>
            </a:r>
            <a:endParaRPr lang="en-US" altLang="zh-CN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962400"/>
          </a:xfrm>
        </p:spPr>
        <p:txBody>
          <a:bodyPr/>
          <a:lstStyle/>
          <a:p>
            <a:r>
              <a:rPr lang="en-US" dirty="0"/>
              <a:t>Do you support to have a preamble puncture mechanism for EHT PPDU transmitted to a single STA? </a:t>
            </a:r>
          </a:p>
          <a:p>
            <a:endParaRPr lang="en-US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Y/N/A </a:t>
            </a:r>
            <a:r>
              <a:rPr lang="en-US" altLang="zh-CN" dirty="0"/>
              <a:t>29/0/14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029200"/>
          </a:xfrm>
          <a:noFill/>
          <a:ln/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current 802.11ax standard there are 4 options (defined in HE-SIG-A for MU PPDU) for defining the preamble puncturing (SIG-B puncturing) when 80MHz or 160/80+80 MHz channel is defined 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These 4 options refer only to the segment in which the primary channel is located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other segment (for BW&gt;80MHz) puncturing is implicitly indicated in SIG-B (by using “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242-tone RU empty”)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not supported in SU-PPDU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the absence of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SIG-B; therefore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must be transmitted on the entire available contiguous BW</a:t>
            </a:r>
            <a:endParaRPr lang="en-US" altLang="zh-CN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presentation, we show some simulation results that demonstrate the improvement in channel utilization when applying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 improved preamble puncturing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various network scenarios in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160MHz BW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本框 78"/>
          <p:cNvSpPr txBox="1"/>
          <p:nvPr/>
        </p:nvSpPr>
        <p:spPr>
          <a:xfrm>
            <a:off x="914400" y="2209800"/>
            <a:ext cx="7162800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preamble puncturing improves the channel utilization compared with previous 802.11 standards in which puncturing is not employed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improvement is achieved by leveraging  the characteristics of OFDMA in order to transmit over a wide BW with 20MHz resolution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way, 20MHz portions of the channel that are unavailable (e.g. occupied by other transmitters) may be skipped (punctured)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508404"/>
            <a:ext cx="3477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Preamble Puncturing in 11ax</a:t>
            </a: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Background</a:t>
            </a:r>
            <a:endParaRPr lang="en-US" kern="0" dirty="0">
              <a:solidFill>
                <a:schemeClr val="tx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4393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498697" y="484734"/>
            <a:ext cx="8393783" cy="871537"/>
          </a:xfrm>
        </p:spPr>
        <p:txBody>
          <a:bodyPr/>
          <a:lstStyle/>
          <a:p>
            <a:pPr lvl="0"/>
            <a:r>
              <a:rPr lang="en-US" dirty="0" smtClean="0"/>
              <a:t>Preamble Puncturing in 11be</a:t>
            </a:r>
            <a:endParaRPr lang="zh-CN" altLang="en-US" dirty="0"/>
          </a:p>
        </p:txBody>
      </p:sp>
      <p:sp>
        <p:nvSpPr>
          <p:cNvPr id="43" name="文本框 78"/>
          <p:cNvSpPr txBox="1"/>
          <p:nvPr/>
        </p:nvSpPr>
        <p:spPr>
          <a:xfrm>
            <a:off x="381000" y="1313784"/>
            <a:ext cx="8305800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Nevertheless, the preamble puncturing may be further improved in 2 cases:</a:t>
            </a:r>
          </a:p>
          <a:p>
            <a:pPr marL="3429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support in MU-PPDU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secondary 20MHz channel and the 4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20MHz channel within the primary segment are simultaneously not available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content-channel 2 cannot 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transmitted, therefore the BW reduces to 20MHz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this by allowing all (or most of the) available BW when the above situation occurs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35" y="3683664"/>
            <a:ext cx="7761780" cy="262452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32217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46253" y="575531"/>
            <a:ext cx="8393783" cy="608373"/>
          </a:xfrm>
        </p:spPr>
        <p:txBody>
          <a:bodyPr/>
          <a:lstStyle/>
          <a:p>
            <a:pPr lvl="0"/>
            <a:r>
              <a:rPr lang="en-US" dirty="0"/>
              <a:t>Preamble Puncturing </a:t>
            </a:r>
            <a:r>
              <a:rPr lang="en-US" dirty="0" smtClean="0"/>
              <a:t>in 11be</a:t>
            </a:r>
            <a:endParaRPr lang="zh-CN" altLang="en-US" dirty="0"/>
          </a:p>
        </p:txBody>
      </p:sp>
      <p:sp>
        <p:nvSpPr>
          <p:cNvPr id="10" name="文本框 78"/>
          <p:cNvSpPr txBox="1"/>
          <p:nvPr/>
        </p:nvSpPr>
        <p:spPr>
          <a:xfrm>
            <a:off x="446253" y="1149835"/>
            <a:ext cx="8663880" cy="24929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support in SU-PPDU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does not include SIG-B, nor does it include puncturing signaling in the  BW field within SIG-A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SU-PPDU must be transmitted on the entire available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 BW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improve the channel utilization in SU-PPDU by adding puncturing capability to it as well. For example, use bitmap to indicate the punctured channels.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010148" y="407609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497623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000396" y="406809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495936" y="407376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186250" y="407570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673725" y="406731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176498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672038" y="407337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64212" y="547875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2451687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954460" y="547076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450000" y="547642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5140314" y="547836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5627789" y="546998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130562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626102" y="547603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720072" y="4830297"/>
            <a:ext cx="1080120" cy="432048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046" y="4127385"/>
            <a:ext cx="1460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channels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" y="5299214"/>
            <a:ext cx="1975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used in practice</a:t>
            </a:r>
          </a:p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(available </a:t>
            </a:r>
            <a:r>
              <a:rPr lang="en-US" altLang="zh-CN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BW)</a:t>
            </a:r>
            <a:endParaRPr lang="en-US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886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0678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Improved Preamble Puncturing: Potential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文本框 78"/>
          <p:cNvSpPr txBox="1"/>
          <p:nvPr/>
        </p:nvSpPr>
        <p:spPr>
          <a:xfrm>
            <a:off x="456556" y="1259001"/>
            <a:ext cx="77768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evaluate the potential gain when more flexible puncturing is supported, we ran a system level simulation</a:t>
            </a:r>
          </a:p>
          <a:p>
            <a:pPr marL="285750" lvl="1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defined several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scenarios in which the BSS AP (which is the “AP under test”) is located near several OBSS transmitters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51" y="3933431"/>
            <a:ext cx="5916974" cy="25974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6556" y="2495070"/>
            <a:ext cx="83572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Assumptions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of OBSS APs serves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1-3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clients and may be any Legacy 802.11 (a/g, n, ac)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puncturing structure may change rapidly (hence is referred to as “flexible”), even on any PPDU, especially in a dense environment where many STAs “compete” for the channel resources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29345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95122"/>
            <a:ext cx="5901490" cy="2347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520" y="3877601"/>
            <a:ext cx="4347489" cy="25993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1103356" y="2600190"/>
            <a:ext cx="6192688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742628">
            <a:off x="4833197" y="4916813"/>
            <a:ext cx="1393270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4561091">
            <a:off x="4626805" y="4928333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760446">
            <a:off x="4893372" y="5019220"/>
            <a:ext cx="2516431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92653" y="1962161"/>
            <a:ext cx="1102286" cy="1680850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1278739">
            <a:off x="6633005" y="2968768"/>
            <a:ext cx="108700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2126" y="2576090"/>
            <a:ext cx="12727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600" b="1" dirty="0" smtClean="0"/>
              <a:t>Significant channel utilization gain</a:t>
            </a:r>
            <a:endParaRPr lang="en-US" sz="1600" b="1" dirty="0"/>
          </a:p>
        </p:txBody>
      </p:sp>
      <p:sp>
        <p:nvSpPr>
          <p:cNvPr id="19" name="标题 1"/>
          <p:cNvSpPr txBox="1">
            <a:spLocks/>
          </p:cNvSpPr>
          <p:nvPr/>
        </p:nvSpPr>
        <p:spPr bwMode="auto">
          <a:xfrm>
            <a:off x="651097" y="477838"/>
            <a:ext cx="8393783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Simulation Results: 20MHz Resolution</a:t>
            </a:r>
            <a:endParaRPr lang="zh-CN" alt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93" y="3901632"/>
            <a:ext cx="4093174" cy="2575368"/>
          </a:xfrm>
          <a:prstGeom prst="rect">
            <a:avLst/>
          </a:prstGeom>
        </p:spPr>
      </p:pic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33797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64534"/>
            <a:ext cx="5943600" cy="23635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038" y="3501006"/>
            <a:ext cx="4240228" cy="265368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21" y="3506409"/>
            <a:ext cx="4023947" cy="2648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8697" y="325438"/>
            <a:ext cx="8393783" cy="871537"/>
          </a:xfrm>
        </p:spPr>
        <p:txBody>
          <a:bodyPr/>
          <a:lstStyle/>
          <a:p>
            <a:pPr lvl="0"/>
            <a:r>
              <a:rPr lang="en-US" dirty="0"/>
              <a:t>Simulation Results: </a:t>
            </a:r>
            <a:r>
              <a:rPr lang="en-US" dirty="0" smtClean="0"/>
              <a:t>40MHz </a:t>
            </a:r>
            <a:r>
              <a:rPr lang="en-US" dirty="0"/>
              <a:t>Resolution</a:t>
            </a:r>
            <a:endParaRPr lang="zh-CN" alt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1152535" y="2543159"/>
            <a:ext cx="5256584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Right Arrow 10"/>
          <p:cNvSpPr/>
          <p:nvPr/>
        </p:nvSpPr>
        <p:spPr bwMode="auto">
          <a:xfrm rot="3492142">
            <a:off x="4924910" y="4501187"/>
            <a:ext cx="1153293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Right Arrow 11"/>
          <p:cNvSpPr/>
          <p:nvPr/>
        </p:nvSpPr>
        <p:spPr bwMode="auto">
          <a:xfrm rot="4550217">
            <a:off x="4748440" y="4417872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447437">
            <a:off x="4953697" y="4501187"/>
            <a:ext cx="1795766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>
              <a:alpha val="65000"/>
            </a:srgbClr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4713332" y="1916832"/>
            <a:ext cx="1992268" cy="1632071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Right Arrow 20"/>
          <p:cNvSpPr/>
          <p:nvPr/>
        </p:nvSpPr>
        <p:spPr bwMode="auto">
          <a:xfrm rot="11739568">
            <a:off x="6410284" y="2564384"/>
            <a:ext cx="75969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70390" y="1916832"/>
            <a:ext cx="18893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400" dirty="0" smtClean="0"/>
              <a:t>Channel utilization gain is still significant enough even when puncturing granularity is increased to 40MHzs. </a:t>
            </a:r>
            <a:endParaRPr lang="en-US" sz="1400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58358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presented simulation results that show a significant gain in channel utilization when using a more effective channel puncturing than is used in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11ax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BW=160MHz, a dramatic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SU-PPDU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 significant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MU-PPDU case as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well. It is reasonable to assume that higher gain may be achieved for BW&gt;160MHz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work should be done in order to define the necessary additional signaling to support the above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/>
              <a:t>Nov. 2019</a:t>
            </a:r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66105</TotalTime>
  <Words>839</Words>
  <Application>Microsoft Office PowerPoint</Application>
  <PresentationFormat>On-screen Show (4:3)</PresentationFormat>
  <Paragraphs>122</Paragraphs>
  <Slides>11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ＭＳ Ｐゴシック</vt:lpstr>
      <vt:lpstr>宋体</vt:lpstr>
      <vt:lpstr>Arial</vt:lpstr>
      <vt:lpstr>黑体</vt:lpstr>
      <vt:lpstr>Times New Roman</vt:lpstr>
      <vt:lpstr>Wingdings</vt:lpstr>
      <vt:lpstr>802-11-Submission</vt:lpstr>
      <vt:lpstr>Document</vt:lpstr>
      <vt:lpstr>Improved Preamble Puncturing in 802.11be</vt:lpstr>
      <vt:lpstr>Background</vt:lpstr>
      <vt:lpstr>PowerPoint Presentation</vt:lpstr>
      <vt:lpstr>Preamble Puncturing in 11be</vt:lpstr>
      <vt:lpstr>Preamble Puncturing in 11be</vt:lpstr>
      <vt:lpstr>Improved Preamble Puncturing: Potential Gains</vt:lpstr>
      <vt:lpstr>PowerPoint Presentation</vt:lpstr>
      <vt:lpstr>Simulation Results: 40MHz Resolution</vt:lpstr>
      <vt:lpstr>Conclusions</vt:lpstr>
      <vt:lpstr>Straw Poll 1</vt:lpstr>
      <vt:lpstr>Straw Poll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333</cp:revision>
  <cp:lastPrinted>1998-02-10T13:28:06Z</cp:lastPrinted>
  <dcterms:created xsi:type="dcterms:W3CDTF">2013-11-12T18:41:50Z</dcterms:created>
  <dcterms:modified xsi:type="dcterms:W3CDTF">2019-11-14T00:14:46Z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(3)7pnQEmUtDBmcrR2aygpzHj5i5o/teNBReJ7jPb2OMlK6uYOSawqBnVbCoUxwftKQoG8Ot9a/
pHXZTecHfwvFCB8y+pOK8p+0brcAMv/wtT1P/9O38CCuWtv6UC9tYCxFyiyMdzjPDpusWnD+
ceOItylpfpinVBD4ecmhlplmow4BM9eSH5drkLYvpcT8bhx2HcKfs0Q00pgRYvSb+lYZfJRu
qYQMKPr2yLU6K1fzwT</vt:lpwstr>
  </property>
  <property fmtid="{D5CDD505-2E9C-101B-9397-08002B2CF9AE}" pid="4" name="_2015_ms_pID_7253431">
    <vt:lpwstr>uLkt99nCYNm1DAcD98GWjevCsUA7JoxGZExnfjWpZYfMjkc5zJeH/A
jBKj7Y1d45nhhw2NfBAKdJUTpCb1GKZtgOaa9XeC2HEO3GCvE8rruP581ephfMKNYJwSeNDf
wfQPehIyHXO6OTu1M4U0cssyzohI1hNBj8uLQfreE5L5DZytJKholiqq5V2ovPQbJQD6I0HN
Fwl4OBCjfLw9abQ1bo2SXXR2to3/avfGOWSw</vt:lpwstr>
  </property>
  <property fmtid="{D5CDD505-2E9C-101B-9397-08002B2CF9AE}" pid="5" name="_2015_ms_pID_7253432">
    <vt:lpwstr>LA==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1573689066</vt:lpwstr>
  </property>
</Properties>
</file>