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09" r:id="rId3"/>
    <p:sldId id="329" r:id="rId4"/>
    <p:sldId id="328" r:id="rId5"/>
    <p:sldId id="327" r:id="rId6"/>
    <p:sldId id="320" r:id="rId7"/>
    <p:sldId id="334" r:id="rId8"/>
    <p:sldId id="323" r:id="rId9"/>
    <p:sldId id="333" r:id="rId10"/>
    <p:sldId id="321" r:id="rId11"/>
    <p:sldId id="310" r:id="rId12"/>
    <p:sldId id="330" r:id="rId13"/>
    <p:sldId id="332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ook Bong Lee" initials="WBL" lastIdx="2" clrIdx="0">
    <p:extLst>
      <p:ext uri="{19B8F6BF-5375-455C-9EA6-DF929625EA0E}">
        <p15:presenceInfo xmlns:p15="http://schemas.microsoft.com/office/powerpoint/2012/main" userId="S-1-5-21-191130273-305881739-1540833222-638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9548" autoAdjust="0"/>
  </p:normalViewPr>
  <p:slideViewPr>
    <p:cSldViewPr>
      <p:cViewPr varScale="1">
        <p:scale>
          <a:sx n="116" d="100"/>
          <a:sy n="116" d="100"/>
        </p:scale>
        <p:origin x="42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802.11-19/1172r1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59544" y="6475413"/>
            <a:ext cx="148438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Ruchen Duan,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/>
              <a:t>Discussion on HARQ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2938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2019-09-09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2517613"/>
              </p:ext>
            </p:extLst>
          </p:nvPr>
        </p:nvGraphicFramePr>
        <p:xfrm>
          <a:off x="531813" y="2757488"/>
          <a:ext cx="7470775" cy="348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1" name="Document" r:id="rId4" imgW="9502119" imgH="4437233" progId="Word.Document.8">
                  <p:embed/>
                </p:oleObj>
              </mc:Choice>
              <mc:Fallback>
                <p:oleObj name="Document" r:id="rId4" imgW="9502119" imgH="4437233" progId="Word.Document.8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757488"/>
                        <a:ext cx="7470775" cy="3489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HARQ Unit </a:t>
            </a:r>
            <a:r>
              <a:rPr lang="en-US" dirty="0" smtClean="0"/>
              <a:t>(Cont</a:t>
            </a:r>
            <a:r>
              <a:rPr lang="en-US" dirty="0"/>
              <a:t>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Ruchen Duan, Samsung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685800" y="1984248"/>
            <a:ext cx="7772400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Option 2-1: </a:t>
            </a:r>
            <a:r>
              <a:rPr lang="en-US" dirty="0" smtClean="0"/>
              <a:t>Multiple </a:t>
            </a:r>
            <a:r>
              <a:rPr lang="en-US" dirty="0" err="1" smtClean="0"/>
              <a:t>codewords</a:t>
            </a:r>
            <a:r>
              <a:rPr lang="en-US" dirty="0" smtClean="0"/>
              <a:t> with fragmentation</a:t>
            </a:r>
            <a:endParaRPr lang="en-US" dirty="0" smtClean="0"/>
          </a:p>
          <a:p>
            <a:pPr lvl="1"/>
            <a:r>
              <a:rPr lang="en-US" dirty="0" smtClean="0"/>
              <a:t>ACK/NACK for each of HARQ unit </a:t>
            </a:r>
          </a:p>
          <a:p>
            <a:pPr lvl="1"/>
            <a:r>
              <a:rPr lang="en-US" dirty="0" smtClean="0"/>
              <a:t>Or reuse </a:t>
            </a:r>
            <a:r>
              <a:rPr lang="en-US" dirty="0" smtClean="0"/>
              <a:t>Block </a:t>
            </a:r>
            <a:r>
              <a:rPr lang="en-US" dirty="0" err="1" smtClean="0"/>
              <a:t>Ack</a:t>
            </a:r>
            <a:r>
              <a:rPr lang="en-US" dirty="0" smtClean="0"/>
              <a:t> using </a:t>
            </a:r>
            <a:r>
              <a:rPr lang="en-US" dirty="0" smtClean="0"/>
              <a:t>dynamic fragmentation</a:t>
            </a:r>
            <a:endParaRPr lang="en-US" dirty="0"/>
          </a:p>
          <a:p>
            <a:pPr lvl="1"/>
            <a:r>
              <a:rPr lang="en-US" dirty="0" smtClean="0"/>
              <a:t>Compared to option </a:t>
            </a:r>
            <a:r>
              <a:rPr lang="en-US" dirty="0" smtClean="0"/>
              <a:t>2</a:t>
            </a:r>
            <a:endParaRPr lang="en-US" dirty="0" smtClean="0"/>
          </a:p>
          <a:p>
            <a:pPr lvl="2"/>
            <a:r>
              <a:rPr lang="en-US" dirty="0"/>
              <a:t>F</a:t>
            </a:r>
            <a:r>
              <a:rPr lang="en-US" dirty="0" smtClean="0"/>
              <a:t>ragmentation overhead</a:t>
            </a:r>
            <a:endParaRPr lang="en-US" dirty="0"/>
          </a:p>
          <a:p>
            <a:pPr lvl="2"/>
            <a:r>
              <a:rPr lang="en-US" dirty="0"/>
              <a:t>L</a:t>
            </a:r>
            <a:r>
              <a:rPr lang="en-US" dirty="0" smtClean="0"/>
              <a:t>ower feedback </a:t>
            </a:r>
            <a:r>
              <a:rPr lang="en-US" dirty="0" smtClean="0"/>
              <a:t>overhead</a:t>
            </a:r>
          </a:p>
          <a:p>
            <a:pPr lvl="2"/>
            <a:r>
              <a:rPr lang="en-US" dirty="0" smtClean="0"/>
              <a:t>No CRC per </a:t>
            </a:r>
            <a:r>
              <a:rPr lang="en-US" dirty="0" err="1" smtClean="0"/>
              <a:t>codeword</a:t>
            </a:r>
            <a:endParaRPr lang="en-US" dirty="0" smtClean="0"/>
          </a:p>
          <a:p>
            <a:pPr lvl="2"/>
            <a:r>
              <a:rPr lang="en-US" dirty="0" smtClean="0"/>
              <a:t>No need to store successful HARQ unit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7181" y="4872367"/>
            <a:ext cx="6909638" cy="1604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64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ACK/NACK </a:t>
            </a:r>
            <a:r>
              <a:rPr lang="en-US" dirty="0" smtClean="0"/>
              <a:t>Channel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Ruchen Duan, Samsung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75736" y="1676400"/>
            <a:ext cx="7772400" cy="4114800"/>
          </a:xfrm>
        </p:spPr>
        <p:txBody>
          <a:bodyPr>
            <a:normAutofit/>
          </a:bodyPr>
          <a:lstStyle/>
          <a:p>
            <a:r>
              <a:rPr lang="en-US" dirty="0"/>
              <a:t>Two potential </a:t>
            </a:r>
            <a:r>
              <a:rPr lang="en-US" dirty="0" smtClean="0"/>
              <a:t>ways </a:t>
            </a:r>
            <a:r>
              <a:rPr lang="en-US" dirty="0"/>
              <a:t>to carry HARQ </a:t>
            </a:r>
            <a:r>
              <a:rPr lang="en-US" dirty="0" smtClean="0"/>
              <a:t>ACK/NACK information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Block </a:t>
            </a:r>
            <a:r>
              <a:rPr lang="en-US" dirty="0" err="1" smtClean="0"/>
              <a:t>Ack</a:t>
            </a:r>
            <a:r>
              <a:rPr lang="en-US" dirty="0" smtClean="0"/>
              <a:t>: </a:t>
            </a:r>
            <a:r>
              <a:rPr lang="en-US" dirty="0" smtClean="0"/>
              <a:t>minimal design effort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New PHY feedback: optimize overhead, e.g. omitting </a:t>
            </a:r>
            <a:r>
              <a:rPr lang="en-US" dirty="0" smtClean="0"/>
              <a:t>transmitter </a:t>
            </a:r>
            <a:r>
              <a:rPr lang="en-US" dirty="0"/>
              <a:t>and receiver ID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79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013" y="1981200"/>
            <a:ext cx="7772400" cy="4114800"/>
          </a:xfrm>
        </p:spPr>
        <p:txBody>
          <a:bodyPr/>
          <a:lstStyle/>
          <a:p>
            <a:r>
              <a:rPr lang="en-US" dirty="0" smtClean="0"/>
              <a:t>Discussed about </a:t>
            </a:r>
          </a:p>
          <a:p>
            <a:pPr lvl="1"/>
            <a:r>
              <a:rPr lang="en-US" dirty="0"/>
              <a:t>Retransmission scheduling</a:t>
            </a:r>
          </a:p>
          <a:p>
            <a:pPr lvl="1"/>
            <a:r>
              <a:rPr lang="en-US" dirty="0" smtClean="0"/>
              <a:t>HARQ control information and its exchange </a:t>
            </a:r>
          </a:p>
          <a:p>
            <a:pPr lvl="1"/>
            <a:r>
              <a:rPr lang="en-US" dirty="0" smtClean="0"/>
              <a:t>HARQ Unit for retransmission</a:t>
            </a:r>
          </a:p>
          <a:p>
            <a:pPr lvl="1"/>
            <a:r>
              <a:rPr lang="en-US" dirty="0" smtClean="0"/>
              <a:t>ACK/NACK channel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Ruchen Duan,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4388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IEEE 802.11-19/1098r0 </a:t>
            </a:r>
            <a:r>
              <a:rPr lang="en-US" altLang="zh-CN" dirty="0" smtClean="0"/>
              <a:t>Acknowledgement </a:t>
            </a:r>
            <a:r>
              <a:rPr lang="en-US" altLang="zh-CN" dirty="0"/>
              <a:t>for </a:t>
            </a:r>
            <a:r>
              <a:rPr lang="en-US" dirty="0"/>
              <a:t>HARQ </a:t>
            </a:r>
            <a:r>
              <a:rPr lang="en-US" altLang="zh-CN" dirty="0"/>
              <a:t>Transmission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Ruchen Duan,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5972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Ruchen Duan, Samsung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09600" y="1600200"/>
            <a:ext cx="8305800" cy="4114800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Hybrid ARQ (HARQ) </a:t>
            </a:r>
            <a:r>
              <a:rPr lang="en-US" dirty="0" smtClean="0"/>
              <a:t>exploits a retransmission and </a:t>
            </a:r>
            <a:r>
              <a:rPr lang="en-US" dirty="0" smtClean="0"/>
              <a:t>combining mechanism</a:t>
            </a:r>
            <a:endParaRPr lang="en-US" dirty="0"/>
          </a:p>
          <a:p>
            <a:pPr lvl="1"/>
            <a:r>
              <a:rPr lang="en-US" dirty="0" smtClean="0"/>
              <a:t>Receiver stores </a:t>
            </a:r>
            <a:r>
              <a:rPr lang="en-US" dirty="0"/>
              <a:t>erroneously received packets</a:t>
            </a:r>
          </a:p>
          <a:p>
            <a:pPr lvl="1"/>
            <a:r>
              <a:rPr lang="en-US" dirty="0"/>
              <a:t>Receiver combines the retransmitted signal with the stored </a:t>
            </a:r>
            <a:r>
              <a:rPr lang="en-US" dirty="0" smtClean="0"/>
              <a:t>signal</a:t>
            </a:r>
          </a:p>
          <a:p>
            <a:pPr lvl="1"/>
            <a:endParaRPr lang="en-US" dirty="0"/>
          </a:p>
          <a:p>
            <a:pPr lvl="0"/>
            <a:r>
              <a:rPr lang="en-US" dirty="0" smtClean="0"/>
              <a:t>The following topics are considered </a:t>
            </a:r>
            <a:endParaRPr lang="en-US" dirty="0"/>
          </a:p>
          <a:p>
            <a:pPr lvl="1"/>
            <a:r>
              <a:rPr lang="en-US" dirty="0"/>
              <a:t>Retransmission scheduling</a:t>
            </a:r>
          </a:p>
          <a:p>
            <a:pPr lvl="1"/>
            <a:r>
              <a:rPr lang="en-US" dirty="0"/>
              <a:t>Control information for HARQ </a:t>
            </a:r>
            <a:r>
              <a:rPr lang="en-US" dirty="0" smtClean="0"/>
              <a:t>procedures</a:t>
            </a:r>
            <a:endParaRPr lang="en-US" dirty="0"/>
          </a:p>
          <a:p>
            <a:pPr lvl="1"/>
            <a:r>
              <a:rPr lang="en-US" dirty="0"/>
              <a:t>HARQ </a:t>
            </a:r>
            <a:r>
              <a:rPr lang="en-US" dirty="0" smtClean="0"/>
              <a:t>unit</a:t>
            </a:r>
            <a:endParaRPr lang="en-US" dirty="0"/>
          </a:p>
          <a:p>
            <a:pPr lvl="1"/>
            <a:r>
              <a:rPr lang="en-US" dirty="0" smtClean="0"/>
              <a:t>ACK/NACK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38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Retransmission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consider the following two retransmission strategies </a:t>
            </a:r>
          </a:p>
          <a:p>
            <a:pPr lvl="1"/>
            <a:r>
              <a:rPr lang="en-US" dirty="0" smtClean="0"/>
              <a:t>Contention </a:t>
            </a:r>
            <a:r>
              <a:rPr lang="en-US" dirty="0"/>
              <a:t>based </a:t>
            </a:r>
            <a:r>
              <a:rPr lang="en-US" dirty="0" smtClean="0"/>
              <a:t>retransmission</a:t>
            </a:r>
            <a:endParaRPr lang="en-US" dirty="0"/>
          </a:p>
          <a:p>
            <a:pPr lvl="1"/>
            <a:r>
              <a:rPr lang="en-US" dirty="0" smtClean="0"/>
              <a:t>Back to back retransmission </a:t>
            </a:r>
          </a:p>
          <a:p>
            <a:pPr lvl="2"/>
            <a:r>
              <a:rPr lang="en-US" dirty="0" smtClean="0"/>
              <a:t>New transmission and retransmission in same TXOP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Ruchen Duan, Samsung</a:t>
            </a:r>
          </a:p>
        </p:txBody>
      </p:sp>
    </p:spTree>
    <p:extLst>
      <p:ext uri="{BB962C8B-B14F-4D97-AF65-F5344CB8AC3E}">
        <p14:creationId xmlns:p14="http://schemas.microsoft.com/office/powerpoint/2010/main" val="273385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</a:t>
            </a:r>
            <a:r>
              <a:rPr lang="en-US" dirty="0" smtClean="0"/>
              <a:t>Based Retransmission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63547"/>
            <a:ext cx="7772400" cy="2514600"/>
          </a:xfrm>
        </p:spPr>
        <p:txBody>
          <a:bodyPr/>
          <a:lstStyle/>
          <a:p>
            <a:r>
              <a:rPr lang="en-US" dirty="0"/>
              <a:t>Perform contention before </a:t>
            </a:r>
            <a:r>
              <a:rPr lang="en-US" dirty="0" smtClean="0"/>
              <a:t>retransmission</a:t>
            </a:r>
          </a:p>
          <a:p>
            <a:pPr lvl="1"/>
            <a:r>
              <a:rPr lang="en-US" dirty="0"/>
              <a:t>No changes to current IEEE 802.11 retransmission except </a:t>
            </a:r>
            <a:r>
              <a:rPr lang="en-US" dirty="0" smtClean="0"/>
              <a:t>combining transmissions</a:t>
            </a:r>
            <a:endParaRPr lang="en-US" dirty="0"/>
          </a:p>
          <a:p>
            <a:pPr lvl="1"/>
            <a:r>
              <a:rPr lang="en-US" dirty="0" smtClean="0"/>
              <a:t>Issues:</a:t>
            </a:r>
            <a:endParaRPr lang="en-US" dirty="0"/>
          </a:p>
          <a:p>
            <a:pPr lvl="2"/>
            <a:r>
              <a:rPr lang="en-US" dirty="0"/>
              <a:t>Large number of HARQ </a:t>
            </a:r>
            <a:r>
              <a:rPr lang="en-US" dirty="0" smtClean="0"/>
              <a:t>processes are </a:t>
            </a:r>
            <a:r>
              <a:rPr lang="en-US" dirty="0"/>
              <a:t>needed, </a:t>
            </a:r>
            <a:r>
              <a:rPr lang="en-US" dirty="0" smtClean="0"/>
              <a:t>e.g. HARQ process/memory per TID and per STA</a:t>
            </a:r>
          </a:p>
          <a:p>
            <a:pPr lvl="2"/>
            <a:r>
              <a:rPr lang="en-US" dirty="0" smtClean="0"/>
              <a:t>Possible solution: limit HARQ process to certain TID </a:t>
            </a:r>
            <a:endParaRPr lang="en-US" dirty="0"/>
          </a:p>
          <a:p>
            <a:pPr lvl="2"/>
            <a:endParaRPr lang="en-US" sz="1600" dirty="0" smtClean="0"/>
          </a:p>
          <a:p>
            <a:pPr lvl="2"/>
            <a:endParaRPr lang="en-US" sz="1600" dirty="0"/>
          </a:p>
          <a:p>
            <a:pPr lvl="2"/>
            <a:endParaRPr lang="en-US" sz="1600" dirty="0" smtClean="0"/>
          </a:p>
          <a:p>
            <a:pPr lvl="2"/>
            <a:endParaRPr lang="en-US" sz="1600" dirty="0"/>
          </a:p>
          <a:p>
            <a:pPr lvl="2"/>
            <a:endParaRPr lang="en-US" sz="1600" dirty="0" smtClean="0"/>
          </a:p>
          <a:p>
            <a:pPr lvl="2"/>
            <a:endParaRPr lang="en-US" sz="1600" dirty="0"/>
          </a:p>
          <a:p>
            <a:pPr lvl="2"/>
            <a:endParaRPr lang="en-US" sz="1600" dirty="0" smtClean="0"/>
          </a:p>
          <a:p>
            <a:pPr lvl="2"/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Ruchen Duan, Samsung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4110367"/>
            <a:ext cx="7010400" cy="175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70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Scheduled </a:t>
            </a:r>
            <a:r>
              <a:rPr lang="en-US" dirty="0" smtClean="0"/>
              <a:t>Retransmission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286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Reserve TXOP </a:t>
            </a:r>
            <a:r>
              <a:rPr lang="en-US" dirty="0" smtClean="0"/>
              <a:t>including HARQ </a:t>
            </a:r>
            <a:r>
              <a:rPr lang="en-US" dirty="0"/>
              <a:t>retransmission</a:t>
            </a:r>
          </a:p>
          <a:p>
            <a:pPr lvl="1"/>
            <a:r>
              <a:rPr lang="en-US" dirty="0" smtClean="0"/>
              <a:t>Smaller amount of memory is </a:t>
            </a:r>
            <a:r>
              <a:rPr lang="en-US" dirty="0"/>
              <a:t>required. </a:t>
            </a:r>
            <a:endParaRPr lang="en-US" dirty="0" smtClean="0"/>
          </a:p>
          <a:p>
            <a:pPr lvl="1"/>
            <a:r>
              <a:rPr lang="en-US" dirty="0" smtClean="0"/>
              <a:t>Fast retransmission is possible </a:t>
            </a:r>
            <a:endParaRPr lang="en-US" dirty="0"/>
          </a:p>
          <a:p>
            <a:pPr lvl="1"/>
            <a:r>
              <a:rPr lang="en-US" dirty="0" smtClean="0"/>
              <a:t>Issues:</a:t>
            </a:r>
            <a:endParaRPr lang="en-US" dirty="0"/>
          </a:p>
          <a:p>
            <a:pPr lvl="2"/>
            <a:r>
              <a:rPr lang="en-US" dirty="0"/>
              <a:t>Number of HARQ </a:t>
            </a:r>
            <a:r>
              <a:rPr lang="en-US" dirty="0" smtClean="0"/>
              <a:t>retransmissions </a:t>
            </a:r>
            <a:r>
              <a:rPr lang="en-US" dirty="0"/>
              <a:t>is limited to TXOP limit</a:t>
            </a:r>
          </a:p>
          <a:p>
            <a:pPr lvl="2"/>
            <a:r>
              <a:rPr lang="en-US" dirty="0"/>
              <a:t>Can be inefficient when number of </a:t>
            </a:r>
            <a:r>
              <a:rPr lang="en-US" dirty="0" smtClean="0"/>
              <a:t>retransmissions </a:t>
            </a:r>
            <a:r>
              <a:rPr lang="en-US" dirty="0"/>
              <a:t>is less than expected</a:t>
            </a:r>
            <a:r>
              <a:rPr lang="en-US" dirty="0" smtClean="0"/>
              <a:t>.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Ruchen Duan, Samsung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4298092"/>
            <a:ext cx="7498277" cy="1950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20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</a:t>
            </a:r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Two potential </a:t>
            </a:r>
            <a:r>
              <a:rPr lang="en-US" dirty="0" smtClean="0"/>
              <a:t>ways </a:t>
            </a:r>
            <a:r>
              <a:rPr lang="en-US" dirty="0"/>
              <a:t>to carry HARQ control information</a:t>
            </a:r>
          </a:p>
          <a:p>
            <a:pPr lvl="1"/>
            <a:r>
              <a:rPr lang="en-US" dirty="0"/>
              <a:t>PLCP </a:t>
            </a:r>
            <a:r>
              <a:rPr lang="en-US" dirty="0" smtClean="0"/>
              <a:t>header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 smtClean="0"/>
              <a:t>New MAC control frame</a:t>
            </a:r>
            <a:endParaRPr lang="en-US" dirty="0"/>
          </a:p>
          <a:p>
            <a:endParaRPr lang="en-US" dirty="0" smtClean="0"/>
          </a:p>
          <a:p>
            <a:pPr lvl="2"/>
            <a:r>
              <a:rPr lang="en-US" dirty="0" smtClean="0"/>
              <a:t>BSS color may be not precise enough, and larger size of ID clarification may be needed</a:t>
            </a:r>
          </a:p>
          <a:p>
            <a:pPr lvl="2"/>
            <a:r>
              <a:rPr lang="en-US" dirty="0" smtClean="0"/>
              <a:t>With higher MCSs, the mac </a:t>
            </a:r>
            <a:r>
              <a:rPr lang="en-US" dirty="0"/>
              <a:t>c</a:t>
            </a:r>
            <a:r>
              <a:rPr lang="en-US" dirty="0" smtClean="0"/>
              <a:t>ontrol frame contain more control information compared with PLCP header with lower MCSs</a:t>
            </a:r>
          </a:p>
          <a:p>
            <a:r>
              <a:rPr lang="en-US" dirty="0" smtClean="0"/>
              <a:t>HARQ control information</a:t>
            </a:r>
          </a:p>
          <a:p>
            <a:pPr lvl="1"/>
            <a:r>
              <a:rPr lang="en-US" dirty="0" smtClean="0"/>
              <a:t>Transmitter and receiver ID </a:t>
            </a:r>
          </a:p>
          <a:p>
            <a:pPr lvl="1"/>
            <a:r>
              <a:rPr lang="en-US" dirty="0" smtClean="0"/>
              <a:t>HARQ parameters</a:t>
            </a:r>
          </a:p>
          <a:p>
            <a:pPr lvl="1"/>
            <a:r>
              <a:rPr lang="en-US" dirty="0"/>
              <a:t>Feedback related </a:t>
            </a:r>
            <a:r>
              <a:rPr lang="en-US" dirty="0" smtClean="0"/>
              <a:t>information (if needed)</a:t>
            </a:r>
            <a:endParaRPr lang="en-US" dirty="0"/>
          </a:p>
          <a:p>
            <a:pPr lvl="1"/>
            <a:r>
              <a:rPr lang="en-US" dirty="0" smtClean="0"/>
              <a:t>HARQ </a:t>
            </a:r>
            <a:r>
              <a:rPr lang="en-US" dirty="0"/>
              <a:t>process ID </a:t>
            </a:r>
            <a:r>
              <a:rPr lang="en-US" dirty="0" smtClean="0"/>
              <a:t>(if needed)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Ruchen Duan, Samsung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222" y="2538877"/>
            <a:ext cx="2837532" cy="4485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706" y="3142540"/>
            <a:ext cx="3962588" cy="44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6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HARQ </a:t>
            </a:r>
            <a:r>
              <a:rPr lang="en-US" dirty="0" smtClean="0"/>
              <a:t>Unit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Ruchen Duan, Samsung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/>
          </a:bodyPr>
          <a:lstStyle/>
          <a:p>
            <a:r>
              <a:rPr lang="en-US" dirty="0"/>
              <a:t>HARQ Unit: unit for retransmission </a:t>
            </a:r>
          </a:p>
          <a:p>
            <a:r>
              <a:rPr lang="en-US" dirty="0" smtClean="0"/>
              <a:t>Option </a:t>
            </a:r>
            <a:r>
              <a:rPr lang="en-US" dirty="0" smtClean="0"/>
              <a:t>1: </a:t>
            </a:r>
            <a:r>
              <a:rPr lang="en-US" dirty="0" smtClean="0"/>
              <a:t>MPDU</a:t>
            </a:r>
            <a:endParaRPr lang="en-US" dirty="0" smtClean="0"/>
          </a:p>
          <a:p>
            <a:pPr lvl="1"/>
            <a:r>
              <a:rPr lang="en-US" dirty="0"/>
              <a:t>HARQ unit is encoded based on each MPDU size</a:t>
            </a:r>
          </a:p>
          <a:p>
            <a:pPr lvl="2"/>
            <a:r>
              <a:rPr lang="en-US" dirty="0"/>
              <a:t>Size of </a:t>
            </a:r>
            <a:r>
              <a:rPr lang="en-US" dirty="0" err="1"/>
              <a:t>codeword</a:t>
            </a:r>
            <a:r>
              <a:rPr lang="en-US" dirty="0"/>
              <a:t> can be varying for each MPDU</a:t>
            </a:r>
          </a:p>
          <a:p>
            <a:pPr lvl="1"/>
            <a:r>
              <a:rPr lang="en-US" dirty="0" smtClean="0"/>
              <a:t>Need </a:t>
            </a:r>
            <a:r>
              <a:rPr lang="en-US" dirty="0" smtClean="0"/>
              <a:t>to inform MPDU size in HARQ control information</a:t>
            </a:r>
          </a:p>
          <a:p>
            <a:pPr lvl="2"/>
            <a:r>
              <a:rPr lang="en-US" dirty="0" smtClean="0"/>
              <a:t>Large HARQ control information size</a:t>
            </a:r>
            <a:endParaRPr lang="en-US" dirty="0"/>
          </a:p>
          <a:p>
            <a:pPr lvl="1"/>
            <a:r>
              <a:rPr lang="en-US" dirty="0" smtClean="0"/>
              <a:t>Can reuse Block </a:t>
            </a:r>
            <a:r>
              <a:rPr lang="en-US" dirty="0" err="1" smtClean="0"/>
              <a:t>Ack</a:t>
            </a:r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1153" y="4876800"/>
            <a:ext cx="6441695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75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HARQ Unit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984248"/>
            <a:ext cx="7772400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Option 1-1: </a:t>
            </a:r>
            <a:r>
              <a:rPr lang="en-US" dirty="0" smtClean="0"/>
              <a:t>Fixed size with one </a:t>
            </a:r>
            <a:r>
              <a:rPr lang="en-US" dirty="0"/>
              <a:t>or more </a:t>
            </a:r>
            <a:r>
              <a:rPr lang="en-US" dirty="0" smtClean="0"/>
              <a:t>MPDU(s)</a:t>
            </a:r>
            <a:endParaRPr lang="en-US" dirty="0"/>
          </a:p>
          <a:p>
            <a:pPr lvl="1"/>
            <a:r>
              <a:rPr lang="en-US" dirty="0"/>
              <a:t>HARQ </a:t>
            </a:r>
            <a:r>
              <a:rPr lang="en-US" dirty="0" smtClean="0"/>
              <a:t>unit size </a:t>
            </a:r>
            <a:r>
              <a:rPr lang="en-US" dirty="0"/>
              <a:t>is </a:t>
            </a:r>
            <a:r>
              <a:rPr lang="en-US" dirty="0" smtClean="0"/>
              <a:t>chosen based on MPDU sizes</a:t>
            </a:r>
            <a:endParaRPr lang="en-US" dirty="0"/>
          </a:p>
          <a:p>
            <a:pPr lvl="2"/>
            <a:r>
              <a:rPr lang="en-US" dirty="0" smtClean="0"/>
              <a:t>Each HARQ unit may contains multiple MPDUs</a:t>
            </a:r>
          </a:p>
          <a:p>
            <a:pPr lvl="1"/>
            <a:r>
              <a:rPr lang="en-US" dirty="0"/>
              <a:t>Need to inform </a:t>
            </a:r>
            <a:r>
              <a:rPr lang="en-US" dirty="0" smtClean="0"/>
              <a:t>HARQ unit size </a:t>
            </a:r>
            <a:r>
              <a:rPr lang="en-US" dirty="0"/>
              <a:t>in HARQ control </a:t>
            </a:r>
            <a:r>
              <a:rPr lang="en-US" dirty="0" smtClean="0"/>
              <a:t>information</a:t>
            </a:r>
            <a:endParaRPr lang="en-US" dirty="0"/>
          </a:p>
          <a:p>
            <a:pPr lvl="1"/>
            <a:r>
              <a:rPr lang="en-US" dirty="0" smtClean="0"/>
              <a:t>Can </a:t>
            </a:r>
            <a:r>
              <a:rPr lang="en-US" dirty="0"/>
              <a:t>reuse Block </a:t>
            </a:r>
            <a:r>
              <a:rPr lang="en-US" dirty="0" err="1"/>
              <a:t>Ack</a:t>
            </a:r>
            <a:endParaRPr lang="en-US" dirty="0"/>
          </a:p>
          <a:p>
            <a:pPr lvl="1"/>
            <a:r>
              <a:rPr lang="en-US" dirty="0" smtClean="0"/>
              <a:t>Compared </a:t>
            </a:r>
            <a:r>
              <a:rPr lang="en-US" dirty="0" smtClean="0"/>
              <a:t>to option 2,</a:t>
            </a:r>
          </a:p>
          <a:p>
            <a:pPr lvl="2"/>
            <a:r>
              <a:rPr lang="en-US" dirty="0" smtClean="0"/>
              <a:t>May have larger padding overhead</a:t>
            </a:r>
          </a:p>
          <a:p>
            <a:pPr lvl="2"/>
            <a:r>
              <a:rPr lang="en-US" dirty="0"/>
              <a:t>L</a:t>
            </a:r>
            <a:r>
              <a:rPr lang="en-US" dirty="0" smtClean="0"/>
              <a:t>ess HARQ control information</a:t>
            </a:r>
            <a:endParaRPr lang="en-US" dirty="0"/>
          </a:p>
          <a:p>
            <a:pPr lvl="2"/>
            <a:endParaRPr lang="en-US" dirty="0" smtClean="0"/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Ruchen Duan, Samsung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728" y="4826067"/>
            <a:ext cx="7158545" cy="1574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08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HARQ </a:t>
            </a:r>
            <a:r>
              <a:rPr lang="en-US" dirty="0"/>
              <a:t>Unit (Cont.)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Ruchen Duan, Samsung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Option </a:t>
            </a:r>
            <a:r>
              <a:rPr lang="en-US" dirty="0" smtClean="0"/>
              <a:t>2: </a:t>
            </a:r>
            <a:r>
              <a:rPr lang="en-US" dirty="0" err="1" smtClean="0"/>
              <a:t>Codeword</a:t>
            </a:r>
            <a:endParaRPr lang="en-US" dirty="0" smtClean="0"/>
          </a:p>
          <a:p>
            <a:pPr lvl="1"/>
            <a:r>
              <a:rPr lang="en-US" dirty="0" smtClean="0"/>
              <a:t>ACK/NACK for each </a:t>
            </a:r>
            <a:r>
              <a:rPr lang="en-US" dirty="0" err="1" smtClean="0"/>
              <a:t>codeword</a:t>
            </a:r>
            <a:endParaRPr lang="en-US" dirty="0"/>
          </a:p>
          <a:p>
            <a:pPr lvl="2"/>
            <a:r>
              <a:rPr lang="en-US" altLang="zh-CN" dirty="0"/>
              <a:t>F</a:t>
            </a:r>
            <a:r>
              <a:rPr lang="en-US" altLang="zh-CN" dirty="0" smtClean="0"/>
              <a:t>eedback overhead could be high</a:t>
            </a:r>
          </a:p>
          <a:p>
            <a:pPr lvl="1"/>
            <a:r>
              <a:rPr lang="en-US" altLang="zh-CN" dirty="0" smtClean="0"/>
              <a:t>Need CRC per </a:t>
            </a:r>
            <a:r>
              <a:rPr lang="en-US" altLang="zh-CN" dirty="0" err="1" smtClean="0"/>
              <a:t>codeword</a:t>
            </a:r>
            <a:endParaRPr lang="en-US" altLang="zh-CN" dirty="0" smtClean="0"/>
          </a:p>
          <a:p>
            <a:pPr lvl="1"/>
            <a:r>
              <a:rPr lang="en-US" dirty="0" smtClean="0"/>
              <a:t>Need to store even successful </a:t>
            </a:r>
            <a:r>
              <a:rPr lang="en-US" dirty="0" err="1" smtClean="0"/>
              <a:t>codewords</a:t>
            </a:r>
            <a:r>
              <a:rPr lang="en-US" dirty="0" smtClean="0"/>
              <a:t> at PHY </a:t>
            </a:r>
            <a:r>
              <a:rPr lang="en-US" dirty="0" smtClean="0"/>
              <a:t>layer</a:t>
            </a:r>
            <a:endParaRPr lang="en-US" dirty="0" smtClean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481" y="5029200"/>
            <a:ext cx="6591038" cy="118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0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113470</TotalTime>
  <Words>590</Words>
  <Application>Microsoft Office PowerPoint</Application>
  <PresentationFormat>On-screen Show (4:3)</PresentationFormat>
  <Paragraphs>141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802-11-Submission</vt:lpstr>
      <vt:lpstr>Document</vt:lpstr>
      <vt:lpstr>Discussion on HARQ</vt:lpstr>
      <vt:lpstr>Introduction</vt:lpstr>
      <vt:lpstr>Retransmission</vt:lpstr>
      <vt:lpstr>Contention Based Retransmission</vt:lpstr>
      <vt:lpstr>Scheduled Retransmission </vt:lpstr>
      <vt:lpstr>Control Information</vt:lpstr>
      <vt:lpstr>HARQ Unit</vt:lpstr>
      <vt:lpstr>HARQ Unit (Cont.)</vt:lpstr>
      <vt:lpstr>HARQ Unit (Cont.)</vt:lpstr>
      <vt:lpstr>HARQ Unit (Cont.)</vt:lpstr>
      <vt:lpstr>ACK/NACK Channel</vt:lpstr>
      <vt:lpstr>Summary</vt:lpstr>
      <vt:lpstr>Reference 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2089</cp:revision>
  <cp:lastPrinted>1998-02-10T13:28:06Z</cp:lastPrinted>
  <dcterms:created xsi:type="dcterms:W3CDTF">2007-05-21T21:00:37Z</dcterms:created>
  <dcterms:modified xsi:type="dcterms:W3CDTF">2019-09-09T17:55:12Z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