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09" r:id="rId3"/>
    <p:sldId id="329" r:id="rId4"/>
    <p:sldId id="328" r:id="rId5"/>
    <p:sldId id="327" r:id="rId6"/>
    <p:sldId id="320" r:id="rId7"/>
    <p:sldId id="323" r:id="rId8"/>
    <p:sldId id="321" r:id="rId9"/>
    <p:sldId id="310" r:id="rId10"/>
    <p:sldId id="330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79" d="100"/>
          <a:sy n="79" d="100"/>
        </p:scale>
        <p:origin x="9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9544" y="6475413"/>
            <a:ext cx="1484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Ruchen Duan,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802.11-19/1172r0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59544" y="6475413"/>
            <a:ext cx="148438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/>
              <a:t>Discussion on HARQ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2938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2019-07-15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3755493"/>
              </p:ext>
            </p:extLst>
          </p:nvPr>
        </p:nvGraphicFramePr>
        <p:xfrm>
          <a:off x="531813" y="2760663"/>
          <a:ext cx="7645400" cy="355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" name="Document" r:id="rId4" imgW="9526421" imgH="4424751" progId="Word.Document.8">
                  <p:embed/>
                </p:oleObj>
              </mc:Choice>
              <mc:Fallback>
                <p:oleObj name="Document" r:id="rId4" imgW="9526421" imgH="4424751" progId="Word.Document.8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760663"/>
                        <a:ext cx="7645400" cy="3552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013" y="1981200"/>
            <a:ext cx="7772400" cy="4114800"/>
          </a:xfrm>
        </p:spPr>
        <p:txBody>
          <a:bodyPr/>
          <a:lstStyle/>
          <a:p>
            <a:r>
              <a:rPr lang="en-US" dirty="0" smtClean="0"/>
              <a:t>Discussed about </a:t>
            </a:r>
          </a:p>
          <a:p>
            <a:pPr lvl="1"/>
            <a:r>
              <a:rPr lang="en-US" dirty="0"/>
              <a:t>Retransmission scheduling</a:t>
            </a:r>
          </a:p>
          <a:p>
            <a:pPr lvl="1"/>
            <a:r>
              <a:rPr lang="en-US" dirty="0" smtClean="0"/>
              <a:t>HARQ control information and its exchange </a:t>
            </a:r>
          </a:p>
          <a:p>
            <a:pPr lvl="1"/>
            <a:r>
              <a:rPr lang="en-US" dirty="0" smtClean="0"/>
              <a:t>HARQ Unit for retransmission</a:t>
            </a:r>
          </a:p>
          <a:p>
            <a:pPr lvl="1"/>
            <a:r>
              <a:rPr lang="en-US" dirty="0" smtClean="0"/>
              <a:t>ACK/NACK channel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Ruchen Duan,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4388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09600" y="1600200"/>
            <a:ext cx="8305800" cy="4114800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Hybrid ARQ (HARQ) </a:t>
            </a:r>
            <a:r>
              <a:rPr lang="en-US" dirty="0" smtClean="0"/>
              <a:t>exploits a retransmission and combination mechanism</a:t>
            </a:r>
            <a:endParaRPr lang="en-US" dirty="0"/>
          </a:p>
          <a:p>
            <a:pPr lvl="1"/>
            <a:r>
              <a:rPr lang="en-US" dirty="0" smtClean="0"/>
              <a:t>Receiver stores </a:t>
            </a:r>
            <a:r>
              <a:rPr lang="en-US" dirty="0"/>
              <a:t>erroneously received packets</a:t>
            </a:r>
          </a:p>
          <a:p>
            <a:pPr lvl="1"/>
            <a:r>
              <a:rPr lang="en-US" dirty="0"/>
              <a:t>Receiver combines the retransmitted signal with the stored </a:t>
            </a:r>
            <a:r>
              <a:rPr lang="en-US" dirty="0" smtClean="0"/>
              <a:t>signal</a:t>
            </a:r>
          </a:p>
          <a:p>
            <a:pPr lvl="1"/>
            <a:endParaRPr lang="en-US" dirty="0"/>
          </a:p>
          <a:p>
            <a:pPr lvl="0"/>
            <a:r>
              <a:rPr lang="en-US" dirty="0" smtClean="0"/>
              <a:t>The following topics are considered </a:t>
            </a:r>
            <a:endParaRPr lang="en-US" dirty="0"/>
          </a:p>
          <a:p>
            <a:pPr lvl="1"/>
            <a:r>
              <a:rPr lang="en-US" dirty="0"/>
              <a:t>Retransmission scheduling</a:t>
            </a:r>
          </a:p>
          <a:p>
            <a:pPr lvl="1"/>
            <a:r>
              <a:rPr lang="en-US" dirty="0"/>
              <a:t>Control information for HARQ </a:t>
            </a:r>
            <a:r>
              <a:rPr lang="en-US" dirty="0" smtClean="0"/>
              <a:t>procedures</a:t>
            </a:r>
            <a:endParaRPr lang="en-US" dirty="0"/>
          </a:p>
          <a:p>
            <a:pPr lvl="1"/>
            <a:r>
              <a:rPr lang="en-US" dirty="0"/>
              <a:t>HARQ </a:t>
            </a:r>
            <a:r>
              <a:rPr lang="en-US" dirty="0" smtClean="0"/>
              <a:t>unit</a:t>
            </a:r>
            <a:endParaRPr lang="en-US" dirty="0"/>
          </a:p>
          <a:p>
            <a:pPr lvl="1"/>
            <a:r>
              <a:rPr lang="en-US" dirty="0" smtClean="0"/>
              <a:t>ACK/NACK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38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Retransmission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consider the following two retransmission strategies </a:t>
            </a:r>
          </a:p>
          <a:p>
            <a:pPr lvl="1"/>
            <a:r>
              <a:rPr lang="en-US" dirty="0" smtClean="0"/>
              <a:t>Contention </a:t>
            </a:r>
            <a:r>
              <a:rPr lang="en-US" dirty="0"/>
              <a:t>based </a:t>
            </a:r>
            <a:r>
              <a:rPr lang="en-US" dirty="0" smtClean="0"/>
              <a:t>retransmission</a:t>
            </a:r>
            <a:endParaRPr lang="en-US" dirty="0"/>
          </a:p>
          <a:p>
            <a:pPr lvl="1"/>
            <a:r>
              <a:rPr lang="en-US" dirty="0" smtClean="0"/>
              <a:t>Back to back retransmission </a:t>
            </a:r>
          </a:p>
          <a:p>
            <a:pPr lvl="2"/>
            <a:r>
              <a:rPr lang="en-US" dirty="0" smtClean="0"/>
              <a:t>New transmission and retransmission in same TXOP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</p:spTree>
    <p:extLst>
      <p:ext uri="{BB962C8B-B14F-4D97-AF65-F5344CB8AC3E}">
        <p14:creationId xmlns:p14="http://schemas.microsoft.com/office/powerpoint/2010/main" val="273385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</a:t>
            </a:r>
            <a:r>
              <a:rPr lang="en-US" dirty="0" smtClean="0"/>
              <a:t>Based Retransmission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63547"/>
            <a:ext cx="7772400" cy="2514600"/>
          </a:xfrm>
        </p:spPr>
        <p:txBody>
          <a:bodyPr/>
          <a:lstStyle/>
          <a:p>
            <a:r>
              <a:rPr lang="en-US" dirty="0"/>
              <a:t>Perform contention before </a:t>
            </a:r>
            <a:r>
              <a:rPr lang="en-US" dirty="0" smtClean="0"/>
              <a:t>retransmission</a:t>
            </a:r>
          </a:p>
          <a:p>
            <a:pPr lvl="1"/>
            <a:r>
              <a:rPr lang="en-US" dirty="0"/>
              <a:t>No changes to current IEEE 802.11 retransmission except </a:t>
            </a:r>
            <a:r>
              <a:rPr lang="en-US" dirty="0" smtClean="0"/>
              <a:t>combining transmissions</a:t>
            </a:r>
            <a:endParaRPr lang="en-US" dirty="0"/>
          </a:p>
          <a:p>
            <a:pPr lvl="1"/>
            <a:r>
              <a:rPr lang="en-US" dirty="0" smtClean="0"/>
              <a:t>Issues:</a:t>
            </a:r>
            <a:endParaRPr lang="en-US" dirty="0"/>
          </a:p>
          <a:p>
            <a:pPr lvl="2"/>
            <a:r>
              <a:rPr lang="en-US" dirty="0"/>
              <a:t>Large number of HARQ </a:t>
            </a:r>
            <a:r>
              <a:rPr lang="en-US" dirty="0" smtClean="0"/>
              <a:t>processes are </a:t>
            </a:r>
            <a:r>
              <a:rPr lang="en-US" dirty="0"/>
              <a:t>needed, </a:t>
            </a:r>
            <a:r>
              <a:rPr lang="en-US" dirty="0" smtClean="0"/>
              <a:t>e.g. HARQ process/memory per TID and per STA</a:t>
            </a:r>
            <a:endParaRPr lang="en-US" sz="1600" dirty="0"/>
          </a:p>
          <a:p>
            <a:pPr lvl="2"/>
            <a:endParaRPr lang="en-US" sz="1600" dirty="0" smtClean="0"/>
          </a:p>
          <a:p>
            <a:pPr lvl="2"/>
            <a:endParaRPr lang="en-US" sz="1600" dirty="0"/>
          </a:p>
          <a:p>
            <a:pPr lvl="2"/>
            <a:endParaRPr lang="en-US" sz="1600" dirty="0" smtClean="0"/>
          </a:p>
          <a:p>
            <a:pPr lvl="2"/>
            <a:endParaRPr lang="en-US" sz="1600" dirty="0"/>
          </a:p>
          <a:p>
            <a:pPr lvl="2"/>
            <a:endParaRPr lang="en-US" sz="1600" dirty="0" smtClean="0"/>
          </a:p>
          <a:p>
            <a:pPr lvl="2"/>
            <a:endParaRPr lang="en-US" sz="1600" dirty="0"/>
          </a:p>
          <a:p>
            <a:pPr lvl="2"/>
            <a:endParaRPr lang="en-US" sz="1600" dirty="0" smtClean="0"/>
          </a:p>
          <a:p>
            <a:pPr lvl="2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110367"/>
            <a:ext cx="7010400" cy="175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70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Scheduled </a:t>
            </a:r>
            <a:r>
              <a:rPr lang="en-US" dirty="0" smtClean="0"/>
              <a:t>Retransmission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286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Reserve TXOP </a:t>
            </a:r>
            <a:r>
              <a:rPr lang="en-US" dirty="0" smtClean="0"/>
              <a:t>including HARQ </a:t>
            </a:r>
            <a:r>
              <a:rPr lang="en-US" dirty="0"/>
              <a:t>retransmission</a:t>
            </a:r>
          </a:p>
          <a:p>
            <a:pPr lvl="1"/>
            <a:r>
              <a:rPr lang="en-US" dirty="0" smtClean="0"/>
              <a:t>Smaller amount of memory is </a:t>
            </a:r>
            <a:r>
              <a:rPr lang="en-US" dirty="0"/>
              <a:t>required. </a:t>
            </a:r>
            <a:endParaRPr lang="en-US" dirty="0" smtClean="0"/>
          </a:p>
          <a:p>
            <a:pPr lvl="1"/>
            <a:r>
              <a:rPr lang="en-US" dirty="0" smtClean="0"/>
              <a:t>Fast retransmission is possible </a:t>
            </a:r>
            <a:endParaRPr lang="en-US" dirty="0"/>
          </a:p>
          <a:p>
            <a:pPr lvl="1"/>
            <a:r>
              <a:rPr lang="en-US" dirty="0" smtClean="0"/>
              <a:t>Issues:</a:t>
            </a:r>
            <a:endParaRPr lang="en-US" dirty="0"/>
          </a:p>
          <a:p>
            <a:pPr lvl="2"/>
            <a:r>
              <a:rPr lang="en-US" dirty="0"/>
              <a:t>Number of HARQ </a:t>
            </a:r>
            <a:r>
              <a:rPr lang="en-US" dirty="0" smtClean="0"/>
              <a:t>retransmissions </a:t>
            </a:r>
            <a:r>
              <a:rPr lang="en-US" dirty="0"/>
              <a:t>is limited to TXOP limit</a:t>
            </a:r>
          </a:p>
          <a:p>
            <a:pPr lvl="2"/>
            <a:r>
              <a:rPr lang="en-US" dirty="0"/>
              <a:t>Can be inefficient when number of </a:t>
            </a:r>
            <a:r>
              <a:rPr lang="en-US" dirty="0" smtClean="0"/>
              <a:t>retransmissions </a:t>
            </a:r>
            <a:r>
              <a:rPr lang="en-US" dirty="0"/>
              <a:t>is less than expected</a:t>
            </a:r>
            <a:r>
              <a:rPr lang="en-US" dirty="0" smtClean="0"/>
              <a:t>.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298092"/>
            <a:ext cx="7498277" cy="1950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20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</a:t>
            </a:r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Two potential </a:t>
            </a:r>
            <a:r>
              <a:rPr lang="en-US" dirty="0" smtClean="0"/>
              <a:t>ways </a:t>
            </a:r>
            <a:r>
              <a:rPr lang="en-US" dirty="0"/>
              <a:t>to carry HARQ control information</a:t>
            </a:r>
          </a:p>
          <a:p>
            <a:pPr lvl="1"/>
            <a:r>
              <a:rPr lang="en-US" dirty="0"/>
              <a:t>PLCP </a:t>
            </a:r>
            <a:r>
              <a:rPr lang="en-US" dirty="0" smtClean="0"/>
              <a:t>header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New MAC control frame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HARQ control information</a:t>
            </a:r>
          </a:p>
          <a:p>
            <a:pPr lvl="1"/>
            <a:r>
              <a:rPr lang="en-US" dirty="0" smtClean="0"/>
              <a:t>Transmitter and receiver ID </a:t>
            </a:r>
          </a:p>
          <a:p>
            <a:pPr lvl="1"/>
            <a:r>
              <a:rPr lang="en-US" dirty="0" smtClean="0"/>
              <a:t>HARQ parameters</a:t>
            </a:r>
          </a:p>
          <a:p>
            <a:pPr lvl="1"/>
            <a:r>
              <a:rPr lang="en-US" dirty="0"/>
              <a:t>Feedback related </a:t>
            </a:r>
            <a:r>
              <a:rPr lang="en-US" dirty="0" smtClean="0"/>
              <a:t>information (if needed)</a:t>
            </a:r>
            <a:endParaRPr lang="en-US" dirty="0"/>
          </a:p>
          <a:p>
            <a:pPr lvl="1"/>
            <a:r>
              <a:rPr lang="en-US" dirty="0" smtClean="0"/>
              <a:t>HARQ </a:t>
            </a:r>
            <a:r>
              <a:rPr lang="en-US" dirty="0"/>
              <a:t>process ID </a:t>
            </a:r>
            <a:r>
              <a:rPr lang="en-US" dirty="0" smtClean="0"/>
              <a:t>(if needed)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222" y="2684400"/>
            <a:ext cx="2837532" cy="4485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706" y="3437700"/>
            <a:ext cx="3962588" cy="44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6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HARQ 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601604"/>
            <a:ext cx="7772400" cy="2743200"/>
          </a:xfrm>
        </p:spPr>
        <p:txBody>
          <a:bodyPr>
            <a:normAutofit/>
          </a:bodyPr>
          <a:lstStyle/>
          <a:p>
            <a:r>
              <a:rPr lang="en-US" dirty="0" smtClean="0"/>
              <a:t>HARQ Unit: unit </a:t>
            </a:r>
            <a:r>
              <a:rPr lang="en-US" dirty="0"/>
              <a:t>for retransmission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Size of HARQ Unit can be varying to optimize resource utilization, overhead, etc.</a:t>
            </a:r>
          </a:p>
          <a:p>
            <a:pPr lvl="1"/>
            <a:r>
              <a:rPr lang="en-US" dirty="0" smtClean="0"/>
              <a:t>Option </a:t>
            </a:r>
            <a:r>
              <a:rPr lang="en-US" dirty="0"/>
              <a:t>1</a:t>
            </a:r>
            <a:r>
              <a:rPr lang="en-US" dirty="0" smtClean="0"/>
              <a:t>: </a:t>
            </a:r>
            <a:r>
              <a:rPr lang="en-US" dirty="0"/>
              <a:t>HARQ unit contains one or more </a:t>
            </a:r>
            <a:r>
              <a:rPr lang="en-US" dirty="0" smtClean="0"/>
              <a:t>MPDU(s)</a:t>
            </a:r>
          </a:p>
          <a:p>
            <a:pPr lvl="2"/>
            <a:r>
              <a:rPr lang="en-US" dirty="0" smtClean="0"/>
              <a:t>ACK/NACK for each MPDU [or HARQ unit]</a:t>
            </a:r>
          </a:p>
          <a:p>
            <a:pPr lvl="2"/>
            <a:r>
              <a:rPr lang="en-US" dirty="0" smtClean="0"/>
              <a:t>Pros: no CRC needed per HARQ unit, reuse BA for feedback</a:t>
            </a:r>
          </a:p>
          <a:p>
            <a:pPr lvl="2"/>
            <a:r>
              <a:rPr lang="en-US" dirty="0" smtClean="0"/>
              <a:t>Cons: padding overhead</a:t>
            </a:r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589" y="4428391"/>
            <a:ext cx="7009201" cy="1664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08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HARQ Unit </a:t>
            </a:r>
            <a:r>
              <a:rPr lang="en-US" dirty="0" smtClean="0"/>
              <a:t>(Cont</a:t>
            </a:r>
            <a:r>
              <a:rPr lang="en-US" dirty="0"/>
              <a:t>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HARQ Unit: unit </a:t>
            </a:r>
            <a:r>
              <a:rPr lang="en-US" dirty="0"/>
              <a:t>for retransmission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Option 2: HARQ unit is not aligned with MPDU boundary</a:t>
            </a:r>
          </a:p>
          <a:p>
            <a:pPr lvl="2"/>
            <a:r>
              <a:rPr lang="en-US" dirty="0" smtClean="0"/>
              <a:t>ACK/NACK for each or group of HARQ unit(s)</a:t>
            </a:r>
          </a:p>
          <a:p>
            <a:pPr lvl="2"/>
            <a:r>
              <a:rPr lang="en-US" dirty="0" smtClean="0"/>
              <a:t>Pros: minimize padding overhead by using dynamic fragmentation </a:t>
            </a:r>
          </a:p>
          <a:p>
            <a:pPr lvl="2"/>
            <a:r>
              <a:rPr lang="en-US" dirty="0" smtClean="0"/>
              <a:t>Cons: need to store partially decoded MPDU that staggers over two HARQ units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1"/>
            <a:r>
              <a:rPr lang="en-US" dirty="0"/>
              <a:t>Note that, we may consider fragmentation to eliminate padding issue for option 1 or partially decoded MPDU that staggers over two HARQ units for option 2.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705" y="4038600"/>
            <a:ext cx="7397495" cy="115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64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ACK/NACK </a:t>
            </a:r>
            <a:r>
              <a:rPr lang="en-US" dirty="0" smtClean="0"/>
              <a:t>Channel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Ruchen Duan, Samsung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75736" y="1676400"/>
            <a:ext cx="7772400" cy="4114800"/>
          </a:xfrm>
        </p:spPr>
        <p:txBody>
          <a:bodyPr>
            <a:normAutofit/>
          </a:bodyPr>
          <a:lstStyle/>
          <a:p>
            <a:r>
              <a:rPr lang="en-US" dirty="0"/>
              <a:t>Two potential </a:t>
            </a:r>
            <a:r>
              <a:rPr lang="en-US" dirty="0" smtClean="0"/>
              <a:t>ways </a:t>
            </a:r>
            <a:r>
              <a:rPr lang="en-US" dirty="0"/>
              <a:t>to carry HARQ </a:t>
            </a:r>
            <a:r>
              <a:rPr lang="en-US" dirty="0" smtClean="0"/>
              <a:t>ACK/NACK information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MAC BA: minimal design effort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New PHY feedback: optimize overhead, e.g. omitting </a:t>
            </a:r>
            <a:r>
              <a:rPr lang="en-US" dirty="0" smtClean="0"/>
              <a:t>transmitter </a:t>
            </a:r>
            <a:r>
              <a:rPr lang="en-US" dirty="0"/>
              <a:t>and receiver ID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79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112074</TotalTime>
  <Words>470</Words>
  <Application>Microsoft Office PowerPoint</Application>
  <PresentationFormat>On-screen Show (4:3)</PresentationFormat>
  <Paragraphs>114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802-11-Submission</vt:lpstr>
      <vt:lpstr>Document</vt:lpstr>
      <vt:lpstr>Discussion on HARQ</vt:lpstr>
      <vt:lpstr>Introduction</vt:lpstr>
      <vt:lpstr>Retransmission</vt:lpstr>
      <vt:lpstr>Contention Based Retransmission</vt:lpstr>
      <vt:lpstr>Scheduled Retransmission </vt:lpstr>
      <vt:lpstr>Control Information</vt:lpstr>
      <vt:lpstr>HARQ Unit</vt:lpstr>
      <vt:lpstr>HARQ Unit (Cont.)</vt:lpstr>
      <vt:lpstr>ACK/NACK Channel</vt:lpstr>
      <vt:lpstr>Summary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2039</cp:revision>
  <cp:lastPrinted>1998-02-10T13:28:06Z</cp:lastPrinted>
  <dcterms:created xsi:type="dcterms:W3CDTF">2007-05-21T21:00:37Z</dcterms:created>
  <dcterms:modified xsi:type="dcterms:W3CDTF">2019-07-15T13:06:07Z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