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76" r:id="rId3"/>
    <p:sldId id="778" r:id="rId4"/>
    <p:sldId id="777" r:id="rId5"/>
    <p:sldId id="77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11/12/2019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11/12/2019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11/12/2019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11/12/2019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1358" y="332601"/>
            <a:ext cx="34241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1159</a:t>
            </a:r>
            <a:r>
              <a:rPr lang="en-US" sz="1800" b="1" dirty="0">
                <a:cs typeface="+mn-cs"/>
              </a:rPr>
              <a:t>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12169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Link Operation Capability Announcement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127592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Recap: Multi 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981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A multi-link logical entity can include multiple links.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The capability to use multiple links by a multi-link logical entity should be announced.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Whether a multi-link logical entity can do transmission while reception in more than one link.</a:t>
            </a:r>
            <a:endParaRPr lang="en-US" b="0" dirty="0"/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7350195" y="4857509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7524952" y="5249452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7843808" y="5249452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7315200" y="4902366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7000629" y="519595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 MAC/PHY</a:t>
            </a:r>
          </a:p>
          <a:p>
            <a:endParaRPr lang="en-US" sz="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0FF34-3F70-4255-901B-A06E5E5CFD08}"/>
              </a:ext>
            </a:extLst>
          </p:cNvPr>
          <p:cNvSpPr txBox="1"/>
          <p:nvPr/>
        </p:nvSpPr>
        <p:spPr>
          <a:xfrm>
            <a:off x="8065783" y="519843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 MAC/PHY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Restriction of Multiple Link Operation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4342"/>
            <a:ext cx="9144000" cy="319285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only one link at any time.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more than one link at any time: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 multi-link logical entity that supports multiple links at any time can announce the following capabilities for each pair of links: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transmission on one link concurrent with reception on the other link</a:t>
            </a:r>
          </a:p>
          <a:p>
            <a:pPr lvl="3">
              <a:buClr>
                <a:srgbClr val="FF0000"/>
              </a:buClr>
            </a:pPr>
            <a:r>
              <a:rPr lang="en-US" dirty="0"/>
              <a:t>Support can be advertised only if the 2 links are on different channels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transmission on one link concurrent with transmission on the other link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To support reception on one link concurrent with reception on the other link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The announced capability is decided by the frequency distance between two links (e.g.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the center frequency of link1 – the center frequency of link2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) and the interference canceling capability between two links.  </a:t>
            </a:r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6168218" y="5587612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6342975" y="5979555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6661831" y="5979555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6133223" y="5632469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5812656" y="5915360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 MAC/PHY in link1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65E6E2-E850-47D1-9899-9393E4A92153}"/>
              </a:ext>
            </a:extLst>
          </p:cNvPr>
          <p:cNvCxnSpPr>
            <a:cxnSpLocks/>
          </p:cNvCxnSpPr>
          <p:nvPr/>
        </p:nvCxnSpPr>
        <p:spPr bwMode="auto">
          <a:xfrm>
            <a:off x="1676400" y="5867400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EFE736-3140-4981-9314-0BF403571EBB}"/>
              </a:ext>
            </a:extLst>
          </p:cNvPr>
          <p:cNvCxnSpPr>
            <a:cxnSpLocks/>
          </p:cNvCxnSpPr>
          <p:nvPr/>
        </p:nvCxnSpPr>
        <p:spPr bwMode="auto">
          <a:xfrm>
            <a:off x="1676400" y="6240825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739FCE9-7CF7-4D81-A287-7AA7F78AD2F7}"/>
              </a:ext>
            </a:extLst>
          </p:cNvPr>
          <p:cNvSpPr/>
          <p:nvPr/>
        </p:nvSpPr>
        <p:spPr bwMode="auto">
          <a:xfrm>
            <a:off x="2362200" y="5599585"/>
            <a:ext cx="990600" cy="26777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C8E34F-31CE-471D-BE1B-33AFC93C9DBC}"/>
              </a:ext>
            </a:extLst>
          </p:cNvPr>
          <p:cNvSpPr/>
          <p:nvPr/>
        </p:nvSpPr>
        <p:spPr bwMode="auto">
          <a:xfrm>
            <a:off x="2954684" y="5973009"/>
            <a:ext cx="990600" cy="26777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29B9FD-20FF-493E-8CFE-52F1F454BF7F}"/>
              </a:ext>
            </a:extLst>
          </p:cNvPr>
          <p:cNvSpPr txBox="1"/>
          <p:nvPr/>
        </p:nvSpPr>
        <p:spPr>
          <a:xfrm>
            <a:off x="1664855" y="5599585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77EAA8-B379-425B-8554-A4C781A0C2A3}"/>
              </a:ext>
            </a:extLst>
          </p:cNvPr>
          <p:cNvSpPr txBox="1"/>
          <p:nvPr/>
        </p:nvSpPr>
        <p:spPr>
          <a:xfrm>
            <a:off x="1676400" y="5973009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369BAB-C3FF-45F5-A231-212F71B42936}"/>
              </a:ext>
            </a:extLst>
          </p:cNvPr>
          <p:cNvSpPr txBox="1"/>
          <p:nvPr/>
        </p:nvSpPr>
        <p:spPr>
          <a:xfrm>
            <a:off x="2315524" y="5569120"/>
            <a:ext cx="1037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 from STAx1 to 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A0AF33-3AE7-4BDF-BCD6-B08B9F6C3E89}"/>
              </a:ext>
            </a:extLst>
          </p:cNvPr>
          <p:cNvSpPr txBox="1"/>
          <p:nvPr/>
        </p:nvSpPr>
        <p:spPr>
          <a:xfrm>
            <a:off x="2908008" y="6008696"/>
            <a:ext cx="10214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A-MPDU from 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B3054-E4C4-48E6-A4FD-CD040D00C3BF}"/>
              </a:ext>
            </a:extLst>
          </p:cNvPr>
          <p:cNvSpPr txBox="1"/>
          <p:nvPr/>
        </p:nvSpPr>
        <p:spPr>
          <a:xfrm>
            <a:off x="6905091" y="5874843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 MAC/PHY in link2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1DC3A9-72E5-425D-9F69-C283422F8AAC}"/>
              </a:ext>
            </a:extLst>
          </p:cNvPr>
          <p:cNvSpPr txBox="1"/>
          <p:nvPr/>
        </p:nvSpPr>
        <p:spPr>
          <a:xfrm>
            <a:off x="5986131" y="5353676"/>
            <a:ext cx="13292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Multi-link logical AP entity</a:t>
            </a:r>
          </a:p>
        </p:txBody>
      </p:sp>
    </p:spTree>
    <p:extLst>
      <p:ext uri="{BB962C8B-B14F-4D97-AF65-F5344CB8AC3E}">
        <p14:creationId xmlns:p14="http://schemas.microsoft.com/office/powerpoint/2010/main" val="41322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dirty="0"/>
              <a:t>Capability Announcement and Channel Switch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8"/>
            <a:ext cx="9144000" cy="472440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multi-link AP entity may do channel switch in one link during the BSS operation.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in band other than 2.4GHz and 5GHz becomes smaller, a multi-link AP/STA entity assumes that the peer multi-link AP/STA entity can’t do transmission while reception within these two links.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in band other than 2.4GHz and 5GHz becomes larger, a multi-link AP/STA entity assumes that a peer multi-link AP/STA entity can do transmission while reception within these two links if the peer multi-link AP/STA entity can do transmission while reception before the channel switch. </a:t>
            </a:r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DC6D-64E6-4CF5-90B6-00D54795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00BF1A3-13DC-4C77-9768-887DA1D7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42D443-A242-4A99-85E0-66D79DEFD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5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9635"/>
            <a:ext cx="7772400" cy="762000"/>
          </a:xfrm>
        </p:spPr>
        <p:txBody>
          <a:bodyPr/>
          <a:lstStyle/>
          <a:p>
            <a:r>
              <a:rPr lang="en-US" b="0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5814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that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A MLD that supports multiple links can announce whether it can support transmission on one link concurrent with reception on the other link for each pair of links. </a:t>
            </a:r>
          </a:p>
          <a:p>
            <a:pPr marL="857250" lvl="2" indent="0">
              <a:buClr>
                <a:srgbClr val="FF0000"/>
              </a:buClr>
              <a:buNone/>
            </a:pPr>
            <a:r>
              <a:rPr lang="en-US" sz="2200" dirty="0"/>
              <a:t>Note----the 2 links are on different channels</a:t>
            </a:r>
          </a:p>
          <a:p>
            <a:pPr marL="857250" lvl="2" indent="0">
              <a:buClr>
                <a:srgbClr val="FF0000"/>
              </a:buClr>
              <a:buNone/>
            </a:pPr>
            <a:r>
              <a:rPr lang="en-US" sz="2000" dirty="0"/>
              <a:t>Note----Whether to define a capability of announcing the support transmission on one link concurrent with transmission on the other link is TBD.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603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327348</TotalTime>
  <Words>530</Words>
  <Application>Microsoft Office PowerPoint</Application>
  <PresentationFormat>On-screen Show (4:3)</PresentationFormat>
  <Paragraphs>83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Garamond</vt:lpstr>
      <vt:lpstr>Times New Roman</vt:lpstr>
      <vt:lpstr>Wingdings</vt:lpstr>
      <vt:lpstr>802-11-Submission</vt:lpstr>
      <vt:lpstr>Multiple Link Operation Capability Announcement</vt:lpstr>
      <vt:lpstr>Recap: Multi Link Operation</vt:lpstr>
      <vt:lpstr>Restriction of Multiple Link Operation </vt:lpstr>
      <vt:lpstr>Capability Announcement and Channel Switch</vt:lpstr>
      <vt:lpstr>Straw Poll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2081</cp:revision>
  <cp:lastPrinted>1998-02-10T13:28:06Z</cp:lastPrinted>
  <dcterms:created xsi:type="dcterms:W3CDTF">2007-05-21T21:00:37Z</dcterms:created>
  <dcterms:modified xsi:type="dcterms:W3CDTF">2019-11-14T01:41:15Z</dcterms:modified>
  <cp:category>Submission</cp:category>
</cp:coreProperties>
</file>