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7" r:id="rId5"/>
    <p:sldId id="77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10/30/2019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10/30/2019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10/30/2019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10/30/2019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8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2019-07-06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 multi-link logical entity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reception on the other link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Support can be advertised only if the 2 links are on different channels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transmission on the other link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reception on one link concurrent with reception on the other link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announced capability is decided by the frequency distance between two links (e.g.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the center frequency of link1 – the center frequency of link2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Do you support that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 multi-link logical entity that supports multiple links at any time can announce the following capabilities for each pair of links: 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transmission on one link concurrent with reception on the other link</a:t>
            </a:r>
          </a:p>
          <a:p>
            <a:pPr lvl="4">
              <a:buClr>
                <a:srgbClr val="FF0000"/>
              </a:buClr>
            </a:pPr>
            <a:r>
              <a:rPr lang="en-US" sz="1800" dirty="0"/>
              <a:t>Support can be advertised only if the 2 links are on different channels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transmission on one link concurrent with transmission on the other link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reception on one link concurrent with reception on the other link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60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325300</TotalTime>
  <Words>549</Words>
  <Application>Microsoft Office PowerPoint</Application>
  <PresentationFormat>On-screen Show (4:3)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Capability Announcement and Channel Switch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2067</cp:revision>
  <cp:lastPrinted>1998-02-10T13:28:06Z</cp:lastPrinted>
  <dcterms:created xsi:type="dcterms:W3CDTF">2007-05-21T21:00:37Z</dcterms:created>
  <dcterms:modified xsi:type="dcterms:W3CDTF">2019-10-31T03:36:20Z</dcterms:modified>
  <cp:category>Submission</cp:category>
</cp:coreProperties>
</file>