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4" r:id="rId4"/>
    <p:sldId id="288" r:id="rId5"/>
    <p:sldId id="298" r:id="rId6"/>
    <p:sldId id="299" r:id="rId7"/>
    <p:sldId id="295" r:id="rId8"/>
    <p:sldId id="29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2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77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27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19-1157/r0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Upper Layer Operation of Adjacent Channel Detector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942613"/>
              </p:ext>
            </p:extLst>
          </p:nvPr>
        </p:nvGraphicFramePr>
        <p:xfrm>
          <a:off x="981075" y="2371725"/>
          <a:ext cx="1018222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5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#1 – Introduction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Adjacent channel transmissions create mutual harmful interferences</a:t>
            </a:r>
          </a:p>
          <a:p>
            <a:endParaRPr lang="en-US" sz="1800" dirty="0"/>
          </a:p>
          <a:p>
            <a:r>
              <a:rPr lang="en-US" dirty="0"/>
              <a:t>The ability to utilize all channels is important to enablement of additional V2X use-cases</a:t>
            </a:r>
          </a:p>
          <a:p>
            <a:endParaRPr lang="en-US" sz="1800" dirty="0"/>
          </a:p>
          <a:p>
            <a:r>
              <a:rPr lang="en-US" dirty="0"/>
              <a:t>A simple mitigation scheme was presented in [1] and simulated in [2]: </a:t>
            </a:r>
            <a:br>
              <a:rPr lang="en-US" dirty="0"/>
            </a:br>
            <a:r>
              <a:rPr lang="en-US" dirty="0"/>
              <a:t>defer transmission while adjacent channel energy is detected</a:t>
            </a:r>
          </a:p>
          <a:p>
            <a:r>
              <a:rPr lang="en-US" sz="2000" dirty="0"/>
              <a:t>Outcome</a:t>
            </a:r>
            <a:r>
              <a:rPr lang="en-US" sz="2000" b="0" dirty="0"/>
              <a:t>: </a:t>
            </a:r>
            <a:r>
              <a:rPr lang="en-US" sz="2000" b="0" u="sng" dirty="0"/>
              <a:t>Adjacent channel activity doesn’t interfere</a:t>
            </a:r>
            <a:r>
              <a:rPr lang="en-US" sz="2000" b="0" dirty="0"/>
              <a:t> to nearby vehicles and </a:t>
            </a:r>
            <a:r>
              <a:rPr lang="en-US" sz="2000" b="0" u="sng" dirty="0"/>
              <a:t>not impacting latency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BE7261-E9A9-42B6-BBE7-3AD3B7303C11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48FFBB-758D-4117-94D8-63298B6B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#2 – Adjacent Channel Detector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receiver is </a:t>
            </a:r>
            <a:r>
              <a:rPr lang="en-US" dirty="0"/>
              <a:t>detecting adjacent channel while tuned to its own channel. Not adding another receiver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out-of-band emissions of lower and upper adjacent channels are observed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Criteria would be “detection of strong signal shaped like OOB mask”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Target energy could be aligned with ED threshold (-62dBm)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>
            <a:off x="4776970" y="5745480"/>
            <a:ext cx="38739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4260122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5545409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6074780" y="4704085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D80B1A-9DD5-4539-9903-C78EDD5040A3}"/>
              </a:ext>
            </a:extLst>
          </p:cNvPr>
          <p:cNvCxnSpPr/>
          <p:nvPr/>
        </p:nvCxnSpPr>
        <p:spPr bwMode="auto">
          <a:xfrm flipV="1">
            <a:off x="47793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60747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735957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/>
          <p:nvPr/>
        </p:nvCxnSpPr>
        <p:spPr bwMode="auto">
          <a:xfrm>
            <a:off x="4779380" y="6035040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8976347-3E71-495F-BB61-0BC056332051}"/>
              </a:ext>
            </a:extLst>
          </p:cNvPr>
          <p:cNvSpPr txBox="1"/>
          <p:nvPr/>
        </p:nvSpPr>
        <p:spPr>
          <a:xfrm>
            <a:off x="3869227" y="4675924"/>
            <a:ext cx="1676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Observable OOB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CCDDE6-FD4F-4333-85E5-D89805FC4ED2}"/>
              </a:ext>
            </a:extLst>
          </p:cNvPr>
          <p:cNvCxnSpPr>
            <a:cxnSpLocks/>
          </p:cNvCxnSpPr>
          <p:nvPr/>
        </p:nvCxnSpPr>
        <p:spPr bwMode="auto">
          <a:xfrm>
            <a:off x="5535298" y="4980040"/>
            <a:ext cx="414799" cy="26145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C40F23-641C-4157-AE00-AD0F54405BA1}"/>
              </a:ext>
            </a:extLst>
          </p:cNvPr>
          <p:cNvGrpSpPr/>
          <p:nvPr/>
        </p:nvGrpSpPr>
        <p:grpSpPr>
          <a:xfrm>
            <a:off x="4776970" y="5224783"/>
            <a:ext cx="1297810" cy="290460"/>
            <a:chOff x="4776970" y="5224783"/>
            <a:chExt cx="1297810" cy="29046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CB30A30-F5A3-458B-8BA5-492C48093A2E}"/>
                </a:ext>
              </a:extLst>
            </p:cNvPr>
            <p:cNvCxnSpPr>
              <a:cxnSpLocks/>
              <a:stCxn id="23" idx="1"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EE8A61-AF9A-4DA3-B8D1-40D7C3681E6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533805C-F687-4E16-A69A-4C4DA7195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4FF7FA3-7F42-422F-8EB6-08047F210176}"/>
              </a:ext>
            </a:extLst>
          </p:cNvPr>
          <p:cNvGrpSpPr/>
          <p:nvPr/>
        </p:nvGrpSpPr>
        <p:grpSpPr>
          <a:xfrm flipH="1">
            <a:off x="7353060" y="5224783"/>
            <a:ext cx="1297810" cy="290460"/>
            <a:chOff x="4776970" y="5224783"/>
            <a:chExt cx="1297810" cy="2904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E566BC-CBA5-40E2-A44E-D3AAC486A3C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59FA8C7-9C3D-4980-83E7-FB2860F05F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015D1B9-446D-40F8-9D31-3968D44ADF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219" name="TextBox 9218">
            <a:extLst>
              <a:ext uri="{FF2B5EF4-FFF2-40B4-BE49-F238E27FC236}">
                <a16:creationId xmlns:a16="http://schemas.microsoft.com/office/drawing/2014/main" id="{19523943-B3D5-4364-ACC6-BE11CB9378B9}"/>
              </a:ext>
            </a:extLst>
          </p:cNvPr>
          <p:cNvSpPr txBox="1"/>
          <p:nvPr/>
        </p:nvSpPr>
        <p:spPr>
          <a:xfrm>
            <a:off x="7290647" y="4933526"/>
            <a:ext cx="1061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(0MHz, -26dB)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16316E-58A4-42A9-BCA0-B9B507434351}"/>
              </a:ext>
            </a:extLst>
          </p:cNvPr>
          <p:cNvSpPr txBox="1"/>
          <p:nvPr/>
        </p:nvSpPr>
        <p:spPr>
          <a:xfrm>
            <a:off x="7405490" y="5087136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(0.5MHz, -32dB)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FD6C008-F9EF-4964-B114-8F50E6547101}"/>
              </a:ext>
            </a:extLst>
          </p:cNvPr>
          <p:cNvSpPr txBox="1"/>
          <p:nvPr/>
        </p:nvSpPr>
        <p:spPr>
          <a:xfrm>
            <a:off x="7888940" y="5233052"/>
            <a:ext cx="10230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(5MHz, -40dB)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9A14EC-FDB4-40DF-8140-05F4E6084740}"/>
              </a:ext>
            </a:extLst>
          </p:cNvPr>
          <p:cNvSpPr txBox="1"/>
          <p:nvPr/>
        </p:nvSpPr>
        <p:spPr>
          <a:xfrm>
            <a:off x="8566730" y="5378969"/>
            <a:ext cx="10903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(10MHz, -50dB)</a:t>
            </a:r>
          </a:p>
        </p:txBody>
      </p:sp>
    </p:spTree>
    <p:extLst>
      <p:ext uri="{BB962C8B-B14F-4D97-AF65-F5344CB8AC3E}">
        <p14:creationId xmlns:p14="http://schemas.microsoft.com/office/powerpoint/2010/main" val="165824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 flow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00B030-8BCF-4B12-86B7-D57340A70080}"/>
              </a:ext>
            </a:extLst>
          </p:cNvPr>
          <p:cNvSpPr/>
          <p:nvPr/>
        </p:nvSpPr>
        <p:spPr bwMode="auto">
          <a:xfrm>
            <a:off x="7830635" y="2819400"/>
            <a:ext cx="3496873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Upper layer decision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3B428C-198B-4EED-9F99-36FF51C61A80}"/>
              </a:ext>
            </a:extLst>
          </p:cNvPr>
          <p:cNvSpPr/>
          <p:nvPr/>
        </p:nvSpPr>
        <p:spPr bwMode="auto">
          <a:xfrm>
            <a:off x="7830635" y="4059246"/>
            <a:ext cx="3496873" cy="8065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PHY/MAC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D076F2-CDAE-4149-8D9E-ED42AF77C474}"/>
              </a:ext>
            </a:extLst>
          </p:cNvPr>
          <p:cNvCxnSpPr/>
          <p:nvPr/>
        </p:nvCxnSpPr>
        <p:spPr bwMode="auto">
          <a:xfrm flipH="1" flipV="1">
            <a:off x="10718122" y="3505200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CEEB1B-58D5-4D0B-B25D-54497B4ED76A}"/>
              </a:ext>
            </a:extLst>
          </p:cNvPr>
          <p:cNvCxnSpPr/>
          <p:nvPr/>
        </p:nvCxnSpPr>
        <p:spPr bwMode="auto">
          <a:xfrm flipH="1" flipV="1">
            <a:off x="8337170" y="3505200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292BB22-0EA2-4FE3-AB23-03414B6DCB47}"/>
              </a:ext>
            </a:extLst>
          </p:cNvPr>
          <p:cNvSpPr txBox="1"/>
          <p:nvPr/>
        </p:nvSpPr>
        <p:spPr>
          <a:xfrm>
            <a:off x="8359296" y="3505200"/>
            <a:ext cx="1622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Adjacent channel(s) detection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7F3388-71AA-4D85-8C3F-26DF4B36C013}"/>
              </a:ext>
            </a:extLst>
          </p:cNvPr>
          <p:cNvSpPr txBox="1"/>
          <p:nvPr/>
        </p:nvSpPr>
        <p:spPr>
          <a:xfrm>
            <a:off x="10740248" y="3644840"/>
            <a:ext cx="91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CCA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B0D3EF7F-BE89-40CF-BBBB-9C134C1B0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2"/>
            <a:ext cx="6553189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PHY/MAC informs upper layer that adjacent channel transmission is detected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Upper layer decides if to defer 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Upper layer considers aspects like channel load, packet latency,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68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Upper layer already deals with medium contention</a:t>
            </a:r>
            <a:r>
              <a:rPr lang="he-IL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222C7E-5141-49C8-A0C6-91EA6440A4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4"/>
          <a:stretch/>
        </p:blipFill>
        <p:spPr>
          <a:xfrm>
            <a:off x="1219200" y="4572000"/>
            <a:ext cx="5692425" cy="1501070"/>
          </a:xfrm>
          <a:prstGeom prst="rect">
            <a:avLst/>
          </a:prstGeom>
        </p:spPr>
      </p:pic>
      <p:sp>
        <p:nvSpPr>
          <p:cNvPr id="38" name="Rectangle 2">
            <a:extLst>
              <a:ext uri="{FF2B5EF4-FFF2-40B4-BE49-F238E27FC236}">
                <a16:creationId xmlns:a16="http://schemas.microsoft.com/office/drawing/2014/main" id="{F8122F29-6C2F-43CC-A2CF-20CC5DC28B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2" y="1981200"/>
            <a:ext cx="6705698" cy="1065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Synchronous transmission after IEEE1609.4 </a:t>
            </a:r>
            <a:br>
              <a:rPr lang="en-US" dirty="0"/>
            </a:br>
            <a:r>
              <a:rPr lang="en-US" dirty="0"/>
              <a:t>channel switching would create contention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IEEE1609.4 expects a solution but doesn’t describe it</a:t>
            </a:r>
          </a:p>
          <a:p>
            <a:pPr marL="0" indent="0"/>
            <a:r>
              <a:rPr lang="en-US" sz="2100" dirty="0"/>
              <a:t>“The specific approach that a device uses to avoid start-of-time slot contention is not specified in this standard.”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F53315A-C959-476B-AD12-4ABE84088765}"/>
              </a:ext>
            </a:extLst>
          </p:cNvPr>
          <p:cNvGrpSpPr>
            <a:grpSpLocks noChangeAspect="1"/>
          </p:cNvGrpSpPr>
          <p:nvPr/>
        </p:nvGrpSpPr>
        <p:grpSpPr>
          <a:xfrm>
            <a:off x="7620099" y="1467770"/>
            <a:ext cx="4571901" cy="3435359"/>
            <a:chOff x="7010400" y="1063620"/>
            <a:chExt cx="6295867" cy="4730759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55642FE-E3D4-429A-AEA9-B705D45855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1639" b="2351"/>
            <a:stretch/>
          </p:blipFill>
          <p:spPr>
            <a:xfrm>
              <a:off x="7010400" y="1063620"/>
              <a:ext cx="6295867" cy="473075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DFE82EB-BE5B-42E3-8156-BFF40049A9E7}"/>
                </a:ext>
              </a:extLst>
            </p:cNvPr>
            <p:cNvSpPr/>
            <p:nvPr/>
          </p:nvSpPr>
          <p:spPr bwMode="auto">
            <a:xfrm>
              <a:off x="10096500" y="5168224"/>
              <a:ext cx="1181100" cy="3048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8961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F8122F29-6C2F-43CC-A2CF-20CC5DC28B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6476999" cy="19049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Future upper layer standard can define guidelines for transmission deferral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Solution description can remain undescribed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F53315A-C959-476B-AD12-4ABE84088765}"/>
              </a:ext>
            </a:extLst>
          </p:cNvPr>
          <p:cNvGrpSpPr>
            <a:grpSpLocks noChangeAspect="1"/>
          </p:cNvGrpSpPr>
          <p:nvPr/>
        </p:nvGrpSpPr>
        <p:grpSpPr>
          <a:xfrm>
            <a:off x="7620099" y="1467770"/>
            <a:ext cx="4571901" cy="3435359"/>
            <a:chOff x="7010400" y="1063620"/>
            <a:chExt cx="6295867" cy="4730759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55642FE-E3D4-429A-AEA9-B705D45855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639" b="2351"/>
            <a:stretch/>
          </p:blipFill>
          <p:spPr>
            <a:xfrm>
              <a:off x="7010400" y="1063620"/>
              <a:ext cx="6295867" cy="473075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DFE82EB-BE5B-42E3-8156-BFF40049A9E7}"/>
                </a:ext>
              </a:extLst>
            </p:cNvPr>
            <p:cNvSpPr/>
            <p:nvPr/>
          </p:nvSpPr>
          <p:spPr bwMode="auto">
            <a:xfrm>
              <a:off x="10096500" y="5168224"/>
              <a:ext cx="1181100" cy="3048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GB" dirty="0"/>
              <a:t>Same concept can add adjacent channel detection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987C398-8628-45F1-994A-5FE0AED3997D}"/>
              </a:ext>
            </a:extLst>
          </p:cNvPr>
          <p:cNvCxnSpPr/>
          <p:nvPr/>
        </p:nvCxnSpPr>
        <p:spPr bwMode="auto">
          <a:xfrm flipV="1">
            <a:off x="10287000" y="4669769"/>
            <a:ext cx="0" cy="1828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34F2BB5-5099-4873-8A21-37BE79FE908D}"/>
              </a:ext>
            </a:extLst>
          </p:cNvPr>
          <p:cNvSpPr txBox="1"/>
          <p:nvPr/>
        </p:nvSpPr>
        <p:spPr>
          <a:xfrm>
            <a:off x="9677400" y="4876800"/>
            <a:ext cx="1219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Adjacent channel reception </a:t>
            </a:r>
          </a:p>
        </p:txBody>
      </p:sp>
    </p:spTree>
    <p:extLst>
      <p:ext uri="{BB962C8B-B14F-4D97-AF65-F5344CB8AC3E}">
        <p14:creationId xmlns:p14="http://schemas.microsoft.com/office/powerpoint/2010/main" val="4066344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include detector of adjacent channel reception?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Simulation of multi-channel interference </a:t>
            </a:r>
            <a:r>
              <a:rPr lang="en-US" sz="2400" dirty="0"/>
              <a:t>(IEEE802.11-19-320/r0)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[2] Multi-channel interference mitigation </a:t>
            </a:r>
            <a:r>
              <a:rPr lang="en-US" sz="2400" dirty="0"/>
              <a:t>(IEEE802.11-19-48/r0)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[3] Adjacent channel detector </a:t>
            </a:r>
            <a:r>
              <a:rPr lang="en-US" sz="2400" dirty="0"/>
              <a:t>(IEEE802.11-19-716/r1)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40922</TotalTime>
  <Words>468</Words>
  <Application>Microsoft Office PowerPoint</Application>
  <PresentationFormat>Widescreen</PresentationFormat>
  <Paragraphs>106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Upper Layer Operation of Adjacent Channel Detector</vt:lpstr>
      <vt:lpstr>Recap #1 – Introduction </vt:lpstr>
      <vt:lpstr>Recap #2 – Adjacent Channel Detector</vt:lpstr>
      <vt:lpstr>Operation flow</vt:lpstr>
      <vt:lpstr>Upper layer already deals with medium contention </vt:lpstr>
      <vt:lpstr>Same concept can add adjacent channel detection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687</cp:revision>
  <cp:lastPrinted>1601-01-01T00:00:00Z</cp:lastPrinted>
  <dcterms:created xsi:type="dcterms:W3CDTF">2018-10-25T12:07:45Z</dcterms:created>
  <dcterms:modified xsi:type="dcterms:W3CDTF">2019-07-07T07:21:46Z</dcterms:modified>
</cp:coreProperties>
</file>