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317" r:id="rId3"/>
    <p:sldId id="330" r:id="rId4"/>
    <p:sldId id="349" r:id="rId5"/>
    <p:sldId id="350" r:id="rId6"/>
    <p:sldId id="351" r:id="rId7"/>
    <p:sldId id="348" r:id="rId8"/>
    <p:sldId id="352" r:id="rId9"/>
    <p:sldId id="356" r:id="rId10"/>
    <p:sldId id="354" r:id="rId11"/>
    <p:sldId id="295" r:id="rId12"/>
    <p:sldId id="355" r:id="rId13"/>
    <p:sldId id="329" r:id="rId14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7" autoAdjust="0"/>
    <p:restoredTop sz="94660"/>
  </p:normalViewPr>
  <p:slideViewPr>
    <p:cSldViewPr>
      <p:cViewPr varScale="1">
        <p:scale>
          <a:sx n="104" d="100"/>
          <a:sy n="104" d="100"/>
        </p:scale>
        <p:origin x="18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802.11-19/1154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20 </a:t>
            </a:r>
            <a:r>
              <a:rPr lang="en-GB" sz="2800"/>
              <a:t>MHz transmission in </a:t>
            </a:r>
            <a:r>
              <a:rPr lang="en-GB" sz="2800" dirty="0"/>
              <a:t>NGV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33057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623-9B43-40B4-8064-171D0E0F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bottleneck of 20 MHz NGV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22DC1-FADC-4687-8DF5-CA75E4BE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4419600"/>
            <a:ext cx="7770813" cy="1828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Gamma vector [+1, +j] does not seem to give any PAPR benefits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improves PAPR of legacy portion meaningfully.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Prominently reduced PAPR of L-SIG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CSD generally provides reasonable PAPR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-100ns picked as an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93BE-A639-4162-8B6E-72665AEEBF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5A12-4C3C-4B94-9B9A-110F8C5231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내용 개체 틀 6">
            <a:extLst>
              <a:ext uri="{FF2B5EF4-FFF2-40B4-BE49-F238E27FC236}">
                <a16:creationId xmlns:a16="http://schemas.microsoft.com/office/drawing/2014/main" id="{D1D13A80-6026-4B18-90A4-CB7343721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93202"/>
              </p:ext>
            </p:extLst>
          </p:nvPr>
        </p:nvGraphicFramePr>
        <p:xfrm>
          <a:off x="679010" y="1716087"/>
          <a:ext cx="7550591" cy="2209801"/>
        </p:xfrm>
        <a:graphic>
          <a:graphicData uri="http://schemas.openxmlformats.org/drawingml/2006/table">
            <a:tbl>
              <a:tblPr/>
              <a:tblGrid>
                <a:gridCol w="2039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L-LTF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(Median)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NGV-DATA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[ 1, +j ]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7.7349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Phase rotation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in DCM+MCS0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4.8133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CSD -100ns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7.3959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5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15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 MHz phase rotation {+1, +j} seems not to provide any benefits in terms of PAPR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PAPR of data portion is even better than PAPR of SIG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11bd gives the great opportunity not to have PAPR bottleneck in L-SIG of legacy portion for 20 MHz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Phase rotation in DCM+MCS0 seems good.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Already accepted in 11ax to reduce PAPR in DCM+MCS0 and HE-SIG-B in 11bd and 11ax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Currently, given OFDM numerology and format of 20 MHz PPDU not decided yet, further investigations are required.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so-far simulation results of PAPR, which option(s) do you prefer for 20 MHz transmission in 11bd?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Opt.1: legacy gamma vector with {1, +j}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Opt.2: phase rotation in DCM (Dual Carrier Modulation) +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Opt.3 : CSD (Cyclic Shift Delay)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11-19/0514r6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11-19/0686r2 PHY Numerology Discussions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11bd, advanced PHY candidates have been considered to achieve higher throughput.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FRD&amp;SFD Motion #4 passed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“In 20MHz bandwidth,  L-STF, L-LTF, and L-SIG for 10MHz PPDU are duplicated as shown in the figure below.”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may be two options [2] for 20 MHz OFDM numerology.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Opt. 1: define tone plan over entire 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Opt. 2: 11bd 10 MHz + 11bd 10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with some methods proposed, show simulation results of PAPR of L-STF, L-LTF, L-SIG and data portion in NGV 20MHz PPDU based on Opt. 1 (e.g. 11ac 40MHz DC2 based).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0F833DF-8CD7-426A-84ED-5216B314A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788" y="3581400"/>
            <a:ext cx="4724400" cy="98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ea typeface="굴림" pitchFamily="50" charset="-127"/>
              </a:rPr>
              <a:t>P</a:t>
            </a:r>
            <a:r>
              <a:rPr lang="en-US" altLang="ko-KR" dirty="0">
                <a:ea typeface="굴림" pitchFamily="50" charset="-127"/>
              </a:rPr>
              <a:t>eak-to-Average Power Ratio)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is well-known to be high when sequence is duplicated in frequency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Given L-STF, L-LTF, and L-SIG for 10MHz PPDU repeated at legacy portion in 20 MHz PPDU, it is obvious that being simply repeated causes high PAPR for legacy portion of the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Low PAPR value is important in reducing implementation cost of Tx Power Amplifier (PA) and Rx dynamic range related function blocks.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PAPR could be a nice guideline on actual </a:t>
            </a:r>
            <a:r>
              <a:rPr lang="en-US" altLang="ko-KR" sz="1800" dirty="0" err="1">
                <a:ea typeface="굴림" pitchFamily="50" charset="-127"/>
              </a:rPr>
              <a:t>backoff</a:t>
            </a:r>
            <a:r>
              <a:rPr lang="en-US" altLang="ko-KR" sz="1800" dirty="0">
                <a:ea typeface="굴림" pitchFamily="50" charset="-127"/>
              </a:rPr>
              <a:t> and dynamic ranges that the implementations need to consider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99.9%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max power is set to a value of top 99.9%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8x </a:t>
            </a:r>
            <a:r>
              <a:rPr lang="en-US" sz="2000"/>
              <a:t>oversampled time </a:t>
            </a:r>
            <a:r>
              <a:rPr lang="en-US" sz="2000" dirty="0"/>
              <a:t>domain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 considered as part of the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combination of values in R1-R4 (RATE field) and R5-R16 (LENGTH field)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40 MHz 11ac DC2 (downclocked by 2)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values applied to more than 100,000 data OFDM symbols with MCS0, MCS2, MCS4, MCS6 and MCS8 (256QAM ¾)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34101-6B01-47DC-95E9-CC34C8A5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1268-8B15-404A-AB48-99EBAB7D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Considering no legacy devices (e.g. 11n, 11ac and 11ax) in the specially assigned channels, different options can be taken into account.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gamma vector with {1, +j}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rotation in MCS0 DCM (Dual Carrier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(Cyclic Shift Delay)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23B2-2E97-4E05-879E-0F39AC885F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7208C-28BE-4FA4-938E-37E743C2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gamma vector with {1, +j}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628" y="1751013"/>
            <a:ext cx="4896571" cy="43240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way to reuse what we have used (11n-like approach)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+j is multiplied to upper 10 MHz subchannel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simulation shows L-SIG is identified as bottleneck of 20 MHz PPDU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PAPR of data portion is even better than PAPR of L-SIG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PAPR values here could be used as reference for further analysis.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68793"/>
              </p:ext>
            </p:extLst>
          </p:nvPr>
        </p:nvGraphicFramePr>
        <p:xfrm>
          <a:off x="685800" y="1666686"/>
          <a:ext cx="2875951" cy="896504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5.2497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pic>
        <p:nvPicPr>
          <p:cNvPr id="12" name="Picture 11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7CC95787-2CE9-43AB-9896-3614BB08EE9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560623"/>
            <a:ext cx="4186210" cy="398903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359E0E6-061F-4961-AEC2-BF97CBF9DF4E}"/>
              </a:ext>
            </a:extLst>
          </p:cNvPr>
          <p:cNvSpPr/>
          <p:nvPr/>
        </p:nvSpPr>
        <p:spPr>
          <a:xfrm>
            <a:off x="2281718" y="4450773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1.7dB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E20C5D-307F-41AD-A5AD-8B05F42E8B15}"/>
              </a:ext>
            </a:extLst>
          </p:cNvPr>
          <p:cNvCxnSpPr/>
          <p:nvPr/>
        </p:nvCxnSpPr>
        <p:spPr bwMode="auto">
          <a:xfrm>
            <a:off x="2286000" y="4471555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710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40780ED-5DBA-4C93-95BB-2286835407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56" y="2487966"/>
            <a:ext cx="4265719" cy="406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in MCS0 DCM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1751013"/>
            <a:ext cx="4876800" cy="4534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accepted to mitigate the PAPR issues for DCM MCS 0 in 11ax and 11bd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(-1)</a:t>
            </a:r>
            <a:r>
              <a:rPr lang="en-US" sz="1800" baseline="30000" dirty="0"/>
              <a:t>k</a:t>
            </a:r>
            <a:r>
              <a:rPr lang="en-US" sz="1800" dirty="0"/>
              <a:t>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Generally providing improved PAPR over L-STF, L-LTF and L-SIG comparing to reference PAPR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Legacy portion (especially L-SIG) is not a bottleneck anymore comparing to data portion.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72604"/>
              </p:ext>
            </p:extLst>
          </p:nvPr>
        </p:nvGraphicFramePr>
        <p:xfrm>
          <a:off x="665017" y="1600987"/>
          <a:ext cx="2875951" cy="945457"/>
        </p:xfrm>
        <a:graphic>
          <a:graphicData uri="http://schemas.openxmlformats.org/drawingml/2006/table">
            <a:tbl>
              <a:tblPr/>
              <a:tblGrid>
                <a:gridCol w="1047151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934049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894751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(99.9%, 8x oversampled) in 20 MHz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4.8133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5.7927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9.3806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B0A3037-BDAD-479A-A433-B91CCF4C012F}"/>
              </a:ext>
            </a:extLst>
          </p:cNvPr>
          <p:cNvCxnSpPr>
            <a:cxnSpLocks/>
          </p:cNvCxnSpPr>
          <p:nvPr/>
        </p:nvCxnSpPr>
        <p:spPr bwMode="auto">
          <a:xfrm>
            <a:off x="381000" y="1751013"/>
            <a:ext cx="530832" cy="6549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33B35B7-6C97-4CEE-ADA8-7191841B41C3}"/>
              </a:ext>
            </a:extLst>
          </p:cNvPr>
          <p:cNvSpPr/>
          <p:nvPr/>
        </p:nvSpPr>
        <p:spPr>
          <a:xfrm>
            <a:off x="103032" y="134072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gamma vector </a:t>
            </a:r>
          </a:p>
          <a:p>
            <a:r>
              <a:rPr lang="en-US" sz="1200" dirty="0">
                <a:solidFill>
                  <a:schemeClr val="tx1"/>
                </a:solidFill>
              </a:rPr>
              <a:t>{1, +j}</a:t>
            </a:r>
          </a:p>
        </p:txBody>
      </p:sp>
    </p:spTree>
    <p:extLst>
      <p:ext uri="{BB962C8B-B14F-4D97-AF65-F5344CB8AC3E}">
        <p14:creationId xmlns:p14="http://schemas.microsoft.com/office/powerpoint/2010/main" val="377682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F68D-E145-4C5F-9C33-C3F66C66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dirty="0"/>
              <a:t>CSD (Cyclic Shift Delay)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A91E-5486-476B-BAFE-F32237A5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338" y="2057400"/>
            <a:ext cx="4572000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Cyclic delayed sequence applied to 10 MHz subchannel.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+ 1 is multiplied to lower 10 MHz subchannel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              is multiplied to upper 10 MHz subchannel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k: subcarrier indices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Depending on </a:t>
            </a:r>
            <a:r>
              <a:rPr lang="en-US" sz="2000" i="1" dirty="0"/>
              <a:t>T</a:t>
            </a:r>
            <a:r>
              <a:rPr lang="en-US" sz="2000" i="1" baseline="-25000" dirty="0"/>
              <a:t>CS</a:t>
            </a:r>
            <a:r>
              <a:rPr lang="en-US" sz="2000" dirty="0"/>
              <a:t>, some CSD values provide improved PAPR over L-STF, L-LTF and L-SIG comparing to reference PAPR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9153-43CB-4C51-8191-362B88AF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B472-3442-49E9-B1A9-7B7F3A3B2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56C376C-1290-4CDB-A9BB-18454826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2286"/>
              </p:ext>
            </p:extLst>
          </p:nvPr>
        </p:nvGraphicFramePr>
        <p:xfrm>
          <a:off x="801097" y="2362200"/>
          <a:ext cx="2875950" cy="2881917"/>
        </p:xfrm>
        <a:graphic>
          <a:graphicData uri="http://schemas.openxmlformats.org/drawingml/2006/table">
            <a:tbl>
              <a:tblPr/>
              <a:tblGrid>
                <a:gridCol w="767646">
                  <a:extLst>
                    <a:ext uri="{9D8B030D-6E8A-4147-A177-3AD203B41FA5}">
                      <a16:colId xmlns:a16="http://schemas.microsoft.com/office/drawing/2014/main" val="500040686"/>
                    </a:ext>
                  </a:extLst>
                </a:gridCol>
                <a:gridCol w="767646">
                  <a:extLst>
                    <a:ext uri="{9D8B030D-6E8A-4147-A177-3AD203B41FA5}">
                      <a16:colId xmlns:a16="http://schemas.microsoft.com/office/drawing/2014/main" val="3380742128"/>
                    </a:ext>
                  </a:extLst>
                </a:gridCol>
                <a:gridCol w="684733">
                  <a:extLst>
                    <a:ext uri="{9D8B030D-6E8A-4147-A177-3AD203B41FA5}">
                      <a16:colId xmlns:a16="http://schemas.microsoft.com/office/drawing/2014/main" val="3117044013"/>
                    </a:ext>
                  </a:extLst>
                </a:gridCol>
                <a:gridCol w="655925">
                  <a:extLst>
                    <a:ext uri="{9D8B030D-6E8A-4147-A177-3AD203B41FA5}">
                      <a16:colId xmlns:a16="http://schemas.microsoft.com/office/drawing/2014/main" val="2564417855"/>
                    </a:ext>
                  </a:extLst>
                </a:gridCol>
              </a:tblGrid>
              <a:tr h="295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PAPR [dB] in 20 MHz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(99.9%, 8x oversampled)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686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CSD (ns)</a:t>
                      </a:r>
                      <a:b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  <a:r>
                        <a:rPr kumimoji="0" lang="en-US" altLang="ko-KR" sz="1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CS</a:t>
                      </a: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endParaRPr kumimoji="0" lang="en-US" altLang="ko-KR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L-LTF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L-SIG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(Median)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877747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79714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21256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73902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3.5696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1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5.2497</a:t>
                      </a:r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5.1641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(5.7927)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7.3959</a:t>
                      </a: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</a:rPr>
                        <a:t>(9.3806)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336970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885138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2241"/>
                  </a:ext>
                </a:extLst>
              </a:tr>
              <a:tr h="295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479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/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𝐶𝑆</m:t>
                              </m:r>
                            </m:sub>
                            <m:sup/>
                          </m:sSubSup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78664C2-A333-4EE0-9BB2-8B67A9AA08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462" y="3325093"/>
                <a:ext cx="1100493" cy="364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21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C89-FC9C-40E1-B905-E44F1204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(Cyclic Shift Delay) 2/2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653E-39B2-4993-A9EE-066C3B6F0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BB4F-8139-4F38-8E51-053D3D7FA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6741F36-54A9-4C2A-BDD8-EFE6A2FDB00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2578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93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16362</TotalTime>
  <Words>1141</Words>
  <Application>Microsoft Office PowerPoint</Application>
  <PresentationFormat>On-screen Show (4:3)</PresentationFormat>
  <Paragraphs>207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20 MHz transmission in NGV</vt:lpstr>
      <vt:lpstr>Background</vt:lpstr>
      <vt:lpstr>PAPR (Peak-to-Average Power Ratio)</vt:lpstr>
      <vt:lpstr>Simulation Configuration</vt:lpstr>
      <vt:lpstr>Options</vt:lpstr>
      <vt:lpstr>Legacy gamma vector with {1, +j}</vt:lpstr>
      <vt:lpstr>Phase rotation in MCS0 DCM</vt:lpstr>
      <vt:lpstr>CSD (Cyclic Shift Delay) 1/2</vt:lpstr>
      <vt:lpstr>CSD (Cyclic Shift Delay) 2/2</vt:lpstr>
      <vt:lpstr>PAPR bottleneck of 20 MHz NGV PPDU</vt:lpstr>
      <vt:lpstr>Summary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825</cp:revision>
  <cp:lastPrinted>2019-05-09T18:43:43Z</cp:lastPrinted>
  <dcterms:created xsi:type="dcterms:W3CDTF">2016-07-23T21:44:38Z</dcterms:created>
  <dcterms:modified xsi:type="dcterms:W3CDTF">2019-09-10T18:59:27Z</dcterms:modified>
</cp:coreProperties>
</file>