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3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6C31"/>
    <a:srgbClr val="00863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6429" autoAdjust="0"/>
  </p:normalViewPr>
  <p:slideViewPr>
    <p:cSldViewPr>
      <p:cViewPr varScale="1">
        <p:scale>
          <a:sx n="111" d="100"/>
          <a:sy n="111" d="100"/>
        </p:scale>
        <p:origin x="17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76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4244" y="6475413"/>
            <a:ext cx="140968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Yanyi Ding, Panasonic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4244" y="6475413"/>
            <a:ext cx="14096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Yanyi Ding, Panasonic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802.11-19/1146r0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2019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124" y="6475413"/>
            <a:ext cx="14738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Yanyi</a:t>
            </a:r>
            <a:r>
              <a:rPr lang="en-US" altLang="ko-KR" dirty="0"/>
              <a:t> Ding (Panasonic)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85800"/>
            <a:ext cx="8305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ko-KR" sz="2800" dirty="0">
                <a:ea typeface="굴림" panose="020B0600000101010101" pitchFamily="50" charset="-127"/>
              </a:rPr>
              <a:t>HARQ Punctured CC Performance Evaluation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2019-09-12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197426"/>
              </p:ext>
            </p:extLst>
          </p:nvPr>
        </p:nvGraphicFramePr>
        <p:xfrm>
          <a:off x="723181" y="3059470"/>
          <a:ext cx="7620000" cy="2053685"/>
        </p:xfrm>
        <a:graphic>
          <a:graphicData uri="http://schemas.openxmlformats.org/drawingml/2006/table">
            <a:tbl>
              <a:tblPr/>
              <a:tblGrid>
                <a:gridCol w="1334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71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1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Yanyi Ding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Panasonic Corporation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yanyi.ding@sg.panasonic.com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Lei Huang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</a:t>
                      </a: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Chitrakar</a:t>
                      </a: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1098862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7919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950A7EA-A57C-46A3-AD44-D593791D8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0124" y="6475413"/>
            <a:ext cx="14738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Yanyi</a:t>
            </a:r>
            <a:r>
              <a:rPr lang="en-US" altLang="ko-KR" dirty="0"/>
              <a:t> Ding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B0720B-8A57-4E1C-9DD9-BAC58AA46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47014-E572-4DC1-9B6F-9BC928457B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6E7F4382-9954-4213-AA02-74FABD01D9E2}"/>
              </a:ext>
            </a:extLst>
          </p:cNvPr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HARQ CC</a:t>
            </a:r>
            <a:endParaRPr kumimoji="0" lang="ko-KR" alt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CE8DD0D6-EC63-4A35-AC4F-C64ECD6F9DB5}"/>
              </a:ext>
            </a:extLst>
          </p:cNvPr>
          <p:cNvSpPr txBox="1">
            <a:spLocks/>
          </p:cNvSpPr>
          <p:nvPr/>
        </p:nvSpPr>
        <p:spPr bwMode="auto">
          <a:xfrm>
            <a:off x="685800" y="1676399"/>
            <a:ext cx="7858125" cy="4724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kumimoji="0" lang="en-US" altLang="ko-KR" b="0" kern="0" dirty="0">
                <a:solidFill>
                  <a:srgbClr val="000000"/>
                </a:solidFill>
              </a:rPr>
              <a:t>Two types of HARQ CC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kumimoji="0" lang="en-US" altLang="ko-KR" sz="1800" b="0" kern="0" dirty="0">
                <a:solidFill>
                  <a:srgbClr val="000000"/>
                </a:solidFill>
              </a:rPr>
              <a:t>HARQ Regular CC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kumimoji="0" lang="en-US" altLang="ko-KR" sz="1800" b="0" kern="0" dirty="0">
                <a:solidFill>
                  <a:srgbClr val="000000"/>
                </a:solidFill>
              </a:rPr>
              <a:t>HARQ Punctured CC [1]</a:t>
            </a:r>
          </a:p>
          <a:p>
            <a:pPr>
              <a:buFont typeface="Wingdings" panose="05000000000000000000" pitchFamily="2" charset="2"/>
              <a:buChar char="q"/>
            </a:pPr>
            <a:endParaRPr kumimoji="0" lang="en-US" altLang="ko-KR" b="0" kern="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kumimoji="0" lang="en-US" altLang="ko-KR" b="0" kern="0" dirty="0">
                <a:solidFill>
                  <a:srgbClr val="000000"/>
                </a:solidFill>
              </a:rPr>
              <a:t>For initial transmission, all encoded bits are transmitted.</a:t>
            </a:r>
          </a:p>
          <a:p>
            <a:pPr>
              <a:buFont typeface="Wingdings" panose="05000000000000000000" pitchFamily="2" charset="2"/>
              <a:buChar char="q"/>
            </a:pPr>
            <a:endParaRPr kumimoji="0" lang="en-US" altLang="ko-KR" b="0" kern="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kumimoji="0" lang="en-US" altLang="ko-KR" b="0" kern="0" dirty="0">
                <a:solidFill>
                  <a:srgbClr val="000000"/>
                </a:solidFill>
              </a:rPr>
              <a:t>For retransmission, retransmitted bits are extracted from the encoded bits according to a retransmission percentage.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kumimoji="0" lang="en-US" altLang="ko-KR" b="0" kern="0" dirty="0">
                <a:solidFill>
                  <a:srgbClr val="000000"/>
                </a:solidFill>
              </a:rPr>
              <a:t>The retransmission percentage is the </a:t>
            </a:r>
            <a:r>
              <a:rPr kumimoji="0" lang="en-US" altLang="ko-KR" kern="0" dirty="0">
                <a:solidFill>
                  <a:srgbClr val="000000"/>
                </a:solidFill>
                <a:ea typeface="맑은 고딕" panose="020B0503020000020004" pitchFamily="34" charset="-127"/>
              </a:rPr>
              <a:t>ratio of the number of retransmitted bits to the total number of coded bits</a:t>
            </a:r>
            <a:r>
              <a:rPr kumimoji="0" lang="en-US" altLang="ko-KR" b="0" kern="0" dirty="0">
                <a:solidFill>
                  <a:srgbClr val="000000"/>
                </a:solidFill>
              </a:rPr>
              <a:t>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kumimoji="0" lang="en-US" altLang="ko-KR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kumimoji="0" lang="en-US" altLang="ko-KR" sz="2400" kern="0" dirty="0">
                <a:solidFill>
                  <a:srgbClr val="000000"/>
                </a:solidFill>
                <a:ea typeface="+mn-ea"/>
              </a:rPr>
              <a:t>HARQ Regular CC can be treated as a special case of HARQ Punctured CC (i.e. puncturing pattern for HARQ Regular CC indicates no puncturing)</a:t>
            </a:r>
            <a:endParaRPr kumimoji="0" lang="en-US" altLang="ko-KR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047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FF90CC0-851D-432E-A81D-C81867667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0124" y="6475413"/>
            <a:ext cx="14738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Yanyi</a:t>
            </a:r>
            <a:r>
              <a:rPr lang="en-US" altLang="ko-KR" dirty="0"/>
              <a:t> Ding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0A7839-3808-4B01-9328-A14351667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5B7A2-ED5F-4E7B-9311-28CA5B17E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75409A4-FDEF-4688-B034-B9453F2257EA}"/>
              </a:ext>
            </a:extLst>
          </p:cNvPr>
          <p:cNvSpPr txBox="1">
            <a:spLocks/>
          </p:cNvSpPr>
          <p:nvPr/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Aspects to be Investigated</a:t>
            </a:r>
            <a:endParaRPr kumimoji="0" lang="ko-KR" alt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91E40D2C-FFD7-45C0-B9F6-A3B2EDAE30A1}"/>
              </a:ext>
            </a:extLst>
          </p:cNvPr>
          <p:cNvSpPr txBox="1">
            <a:spLocks/>
          </p:cNvSpPr>
          <p:nvPr/>
        </p:nvSpPr>
        <p:spPr bwMode="auto">
          <a:xfrm>
            <a:off x="571500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  <a:defRPr/>
            </a:pPr>
            <a:r>
              <a:rPr kumimoji="0" lang="en-US" altLang="ko-KR" b="0" kern="0" dirty="0">
                <a:solidFill>
                  <a:srgbClr val="000000"/>
                </a:solidFill>
                <a:ea typeface="맑은 고딕" panose="020B0503020000020004" pitchFamily="34" charset="-127"/>
              </a:rPr>
              <a:t>In this contribution, we investigate the following aspects that may affect HARQ CC performance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kumimoji="0" lang="en-US" altLang="ko-KR" b="1" u="sng" kern="0" dirty="0">
                <a:solidFill>
                  <a:srgbClr val="000000"/>
                </a:solidFill>
                <a:ea typeface="맑은 고딕" panose="020B0503020000020004" pitchFamily="34" charset="-127"/>
              </a:rPr>
              <a:t>Method of MCS selection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0" lang="en-US" altLang="ko-KR" sz="1800" b="1" kern="0" dirty="0">
                <a:solidFill>
                  <a:srgbClr val="000000"/>
                </a:solidFill>
                <a:ea typeface="맑은 고딕" panose="020B0503020000020004" pitchFamily="34" charset="-127"/>
              </a:rPr>
              <a:t>Optimal MCS selection</a:t>
            </a:r>
            <a:r>
              <a:rPr kumimoji="0" lang="en-US" altLang="ko-KR" sz="1800" kern="0" dirty="0">
                <a:solidFill>
                  <a:srgbClr val="000000"/>
                </a:solidFill>
                <a:ea typeface="맑은 고딕" panose="020B0503020000020004" pitchFamily="34" charset="-127"/>
              </a:rPr>
              <a:t>: select MCS for maximizing goodput, 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0" lang="en-US" altLang="ko-KR" sz="1800" b="1" kern="0" dirty="0">
                <a:solidFill>
                  <a:srgbClr val="000000"/>
                </a:solidFill>
                <a:ea typeface="맑은 고딕" panose="020B0503020000020004" pitchFamily="34" charset="-127"/>
              </a:rPr>
              <a:t>Sub-optimal MCS selection</a:t>
            </a:r>
            <a:r>
              <a:rPr kumimoji="0" lang="en-US" altLang="ko-KR" sz="1800" kern="0" dirty="0">
                <a:solidFill>
                  <a:srgbClr val="000000"/>
                </a:solidFill>
                <a:ea typeface="맑은 고딕" panose="020B0503020000020004" pitchFamily="34" charset="-127"/>
              </a:rPr>
              <a:t>: select MCS with PER less than 10% and highest goodput based on long-term SNR measurement</a:t>
            </a:r>
          </a:p>
          <a:p>
            <a:pPr lvl="2">
              <a:buFont typeface="Arial" panose="020B0604020202020204" pitchFamily="34" charset="0"/>
              <a:buChar char="•"/>
            </a:pPr>
            <a:endParaRPr kumimoji="0" lang="en-US" altLang="ko-KR" sz="2000" kern="0" dirty="0">
              <a:solidFill>
                <a:srgbClr val="000000"/>
              </a:solidFill>
              <a:ea typeface="맑은 고딕" panose="020B0503020000020004" pitchFamily="34" charset="-127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kumimoji="0" lang="en-US" altLang="ko-KR" b="1" u="sng" kern="0" dirty="0">
                <a:solidFill>
                  <a:srgbClr val="000000"/>
                </a:solidFill>
                <a:ea typeface="맑은 고딕" panose="020B0503020000020004" pitchFamily="34" charset="-127"/>
              </a:rPr>
              <a:t>Retransmission percentage</a:t>
            </a:r>
            <a:r>
              <a:rPr kumimoji="0" lang="en-US" altLang="ko-KR" kern="0" dirty="0">
                <a:solidFill>
                  <a:srgbClr val="000000"/>
                </a:solidFill>
                <a:ea typeface="맑은 고딕" panose="020B0503020000020004" pitchFamily="34" charset="-127"/>
              </a:rPr>
              <a:t>: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3/4, </a:t>
            </a:r>
            <a:r>
              <a:rPr lang="en-US" sz="1800" dirty="0">
                <a:solidFill>
                  <a:prstClr val="black"/>
                </a:solidFill>
                <a:cs typeface="Times New Roman" panose="02020603050405020304" pitchFamily="18" charset="0"/>
              </a:rPr>
              <a:t>1/2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1/3 or </a:t>
            </a:r>
            <a:r>
              <a:rPr lang="en-US" sz="1800" dirty="0">
                <a:solidFill>
                  <a:prstClr val="black"/>
                </a:solidFill>
                <a:cs typeface="Times New Roman" panose="02020603050405020304" pitchFamily="18" charset="0"/>
              </a:rPr>
              <a:t>1/4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kumimoji="0" lang="en-US" altLang="ko-KR" sz="2000" kern="0" dirty="0">
              <a:solidFill>
                <a:srgbClr val="000000"/>
              </a:solidFill>
              <a:ea typeface="맑은 고딕" panose="020B0503020000020004" pitchFamily="34" charset="-127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kumimoji="0" lang="en-US" altLang="ko-KR" b="1" u="sng" kern="0" dirty="0">
                <a:solidFill>
                  <a:srgbClr val="000000"/>
                </a:solidFill>
                <a:ea typeface="맑은 고딕" panose="020B0503020000020004" pitchFamily="34" charset="-127"/>
              </a:rPr>
              <a:t>Number of retransmissions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0" lang="en-US" altLang="ko-KR" sz="1800" kern="0" dirty="0">
                <a:solidFill>
                  <a:srgbClr val="000000"/>
                </a:solidFill>
                <a:ea typeface="맑은 고딕" panose="020B0503020000020004" pitchFamily="34" charset="-127"/>
              </a:rPr>
              <a:t>Up to 2 retransmissions or up to 4 retransmissions</a:t>
            </a:r>
            <a:endParaRPr kumimoji="0" lang="ko-KR" altLang="en-US" sz="1800" kern="0" dirty="0">
              <a:solidFill>
                <a:srgbClr val="000000"/>
              </a:solidFill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973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BDCC2DB-93BE-4B9A-BA37-FCF99ED10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0124" y="6475413"/>
            <a:ext cx="14738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Yanyi</a:t>
            </a:r>
            <a:r>
              <a:rPr lang="en-US" altLang="ko-KR" dirty="0"/>
              <a:t> Ding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F22198-02CA-4933-A771-2DC404C98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2C669-B88A-4C72-825D-689CC6248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DC112E72-1118-43FE-B7F8-53E73523A0FB}"/>
              </a:ext>
            </a:extLst>
          </p:cNvPr>
          <p:cNvSpPr txBox="1">
            <a:spLocks/>
          </p:cNvSpPr>
          <p:nvPr/>
        </p:nvSpPr>
        <p:spPr bwMode="auto">
          <a:xfrm>
            <a:off x="696913" y="667822"/>
            <a:ext cx="77612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Simulation Settings</a:t>
            </a:r>
            <a:endParaRPr kumimoji="0" lang="ko-KR" alt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7A6F0F-D8B7-45F0-9C79-4E956481D6E0}"/>
              </a:ext>
            </a:extLst>
          </p:cNvPr>
          <p:cNvSpPr/>
          <p:nvPr/>
        </p:nvSpPr>
        <p:spPr>
          <a:xfrm>
            <a:off x="600075" y="1643320"/>
            <a:ext cx="794385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>
              <a:buSzPct val="85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MHz, regular GI, 4x HE-LTF,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TGnD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channel</a:t>
            </a:r>
          </a:p>
          <a:p>
            <a:pPr marL="342900" lvl="0" indent="-342900" defTabSz="914400">
              <a:buSzPct val="85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SISO, LDPC, MCS 0~11</a:t>
            </a:r>
          </a:p>
          <a:p>
            <a:pPr marL="342900" lvl="0" indent="-342900" defTabSz="914400">
              <a:buSzPct val="85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Packet length = 4096 bytes, single MPDU per PPDU</a:t>
            </a:r>
          </a:p>
          <a:p>
            <a:pPr marL="342900" lvl="0" indent="-342900" defTabSz="914400">
              <a:buSzPct val="85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 channel realization is applied to all (re)transmissions</a:t>
            </a:r>
          </a:p>
          <a:p>
            <a:pPr marL="342900" lvl="0" indent="-342900" defTabSz="914400">
              <a:buSzPct val="85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 channel estimation</a:t>
            </a:r>
          </a:p>
          <a:p>
            <a:pPr marL="342900" lvl="0" indent="-342900" defTabSz="914400">
              <a:buSzPct val="85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Ideal ACK/NACK feedback</a:t>
            </a:r>
          </a:p>
          <a:p>
            <a:pPr marL="342900" lvl="0" indent="-342900" defTabSz="914400">
              <a:buSzPct val="85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Preamble detection error is considered</a:t>
            </a:r>
          </a:p>
          <a:p>
            <a:pPr marL="342900" indent="-342900">
              <a:buSzPct val="85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For HARQ Regular CC, frequency diversity is applied</a:t>
            </a:r>
            <a:endParaRPr lang="en-SG" sz="20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342900" indent="-342900">
              <a:buSzPct val="85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For HARQ Punctured CC, retransmitted bits are uniformly extracted from encoded bits according to retransmission percentage</a:t>
            </a:r>
          </a:p>
          <a:p>
            <a:pPr marL="342900" lvl="0" indent="-342900" defTabSz="914400">
              <a:buSzPct val="85000"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Goodput = total number of correctly decoded bits / total air time</a:t>
            </a:r>
          </a:p>
          <a:p>
            <a:pPr marL="800100" lvl="1" indent="-342900" defTabSz="914400">
              <a:buSzPct val="85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total air time, HARQ feedback overhead is not considered </a:t>
            </a:r>
          </a:p>
        </p:txBody>
      </p:sp>
    </p:spTree>
    <p:extLst>
      <p:ext uri="{BB962C8B-B14F-4D97-AF65-F5344CB8AC3E}">
        <p14:creationId xmlns:p14="http://schemas.microsoft.com/office/powerpoint/2010/main" val="3177957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29DF5A4B-4423-493B-ABFD-297002DB77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5584" y="1373968"/>
            <a:ext cx="4277713" cy="32082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BA836E7-D382-471A-B41F-D92F443127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05" y="1362786"/>
            <a:ext cx="4292622" cy="3219467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1D3EE6A-2FDE-4D03-9E67-5FBFCD7B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0124" y="6475413"/>
            <a:ext cx="14738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Yanyi</a:t>
            </a:r>
            <a:r>
              <a:rPr lang="en-US" altLang="ko-KR" dirty="0"/>
              <a:t> Ding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293D0C-EDCE-4416-9814-7ED203AA9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ED16F-DADB-499E-8031-A341A5DCBA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60C20043-50CE-4D52-A895-A9264C1F54B7}"/>
              </a:ext>
            </a:extLst>
          </p:cNvPr>
          <p:cNvSpPr txBox="1">
            <a:spLocks/>
          </p:cNvSpPr>
          <p:nvPr/>
        </p:nvSpPr>
        <p:spPr bwMode="auto">
          <a:xfrm>
            <a:off x="696913" y="609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kern="0" dirty="0">
                <a:solidFill>
                  <a:srgbClr val="000000"/>
                </a:solidFill>
                <a:latin typeface="Times New Roman"/>
              </a:rPr>
              <a:t>Method of MCS Selection</a:t>
            </a:r>
            <a:endParaRPr kumimoji="0" lang="ko-KR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C4C76E7-0D99-4A94-BC65-51120E05E772}"/>
              </a:ext>
            </a:extLst>
          </p:cNvPr>
          <p:cNvCxnSpPr>
            <a:cxnSpLocks/>
          </p:cNvCxnSpPr>
          <p:nvPr/>
        </p:nvCxnSpPr>
        <p:spPr bwMode="auto">
          <a:xfrm>
            <a:off x="6515100" y="2987200"/>
            <a:ext cx="342900" cy="0"/>
          </a:xfrm>
          <a:prstGeom prst="straightConnector1">
            <a:avLst/>
          </a:prstGeom>
          <a:ln w="19050" cap="flat" cmpd="sng" algn="ctr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5833FD6-5718-437B-B094-CC2E3E105848}"/>
              </a:ext>
            </a:extLst>
          </p:cNvPr>
          <p:cNvSpPr txBox="1"/>
          <p:nvPr/>
        </p:nvSpPr>
        <p:spPr>
          <a:xfrm>
            <a:off x="5676900" y="2674707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</a:rPr>
              <a:t>1dB SNR gain</a:t>
            </a:r>
            <a:endParaRPr lang="en-SG" sz="1000" b="1" dirty="0">
              <a:solidFill>
                <a:srgbClr val="0000FF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CC0B434-9B49-4D0F-89F2-6145F40A2EE2}"/>
              </a:ext>
            </a:extLst>
          </p:cNvPr>
          <p:cNvCxnSpPr>
            <a:cxnSpLocks/>
          </p:cNvCxnSpPr>
          <p:nvPr/>
        </p:nvCxnSpPr>
        <p:spPr bwMode="auto">
          <a:xfrm>
            <a:off x="6909314" y="2989245"/>
            <a:ext cx="449860" cy="0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2B3AFFF-DF93-4542-B1D6-F2C3FFA419F6}"/>
              </a:ext>
            </a:extLst>
          </p:cNvPr>
          <p:cNvSpPr txBox="1"/>
          <p:nvPr/>
        </p:nvSpPr>
        <p:spPr>
          <a:xfrm>
            <a:off x="7134244" y="30276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2dB SNR gain</a:t>
            </a:r>
            <a:endParaRPr lang="en-SG" sz="1000" b="1" dirty="0">
              <a:solidFill>
                <a:srgbClr val="FF0000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0F28373-97B0-4E5F-A1B3-62103FFD7FB3}"/>
              </a:ext>
            </a:extLst>
          </p:cNvPr>
          <p:cNvSpPr/>
          <p:nvPr/>
        </p:nvSpPr>
        <p:spPr bwMode="auto">
          <a:xfrm>
            <a:off x="2143630" y="2438400"/>
            <a:ext cx="1437597" cy="9144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C59128ED-A309-4E4E-82C5-5E7EC8723DF9}"/>
              </a:ext>
            </a:extLst>
          </p:cNvPr>
          <p:cNvSpPr/>
          <p:nvPr/>
        </p:nvSpPr>
        <p:spPr bwMode="auto">
          <a:xfrm>
            <a:off x="3811587" y="2819400"/>
            <a:ext cx="760413" cy="222701"/>
          </a:xfrm>
          <a:prstGeom prst="rightArrow">
            <a:avLst>
              <a:gd name="adj1" fmla="val 50000"/>
              <a:gd name="adj2" fmla="val 68056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D905F3B-BD9D-4BCC-B5D6-747E5377EDE2}"/>
              </a:ext>
            </a:extLst>
          </p:cNvPr>
          <p:cNvSpPr txBox="1"/>
          <p:nvPr/>
        </p:nvSpPr>
        <p:spPr>
          <a:xfrm>
            <a:off x="457200" y="4613975"/>
            <a:ext cx="822959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Note: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Up to 4 retransmissions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Same retransmission percentage for every retransmission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Best results among four different retransmission percentages are shown above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u="sng" dirty="0"/>
              <a:t>Observation: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HARQ CC shows smoother curve with sub-optimal MCS selection.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HARQ Punctured CC performs better than HARQ regular CC.</a:t>
            </a:r>
          </a:p>
        </p:txBody>
      </p:sp>
    </p:spTree>
    <p:extLst>
      <p:ext uri="{BB962C8B-B14F-4D97-AF65-F5344CB8AC3E}">
        <p14:creationId xmlns:p14="http://schemas.microsoft.com/office/powerpoint/2010/main" val="1152425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AD7BEB0-61EC-4893-9D28-EA372CCAB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371617"/>
            <a:ext cx="4483819" cy="3362864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AB03EE1-D108-4773-8052-02D595AC9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0124" y="6475413"/>
            <a:ext cx="14738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Yanyi</a:t>
            </a:r>
            <a:r>
              <a:rPr lang="en-US" altLang="ko-KR" dirty="0"/>
              <a:t> Ding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A3E158-8F0B-4E64-9437-FE77DE26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2E79B-4EB3-4E6A-AC96-4BEAE1462D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F533F56A-21E3-4526-80A0-96E23B1101C3}"/>
              </a:ext>
            </a:extLst>
          </p:cNvPr>
          <p:cNvSpPr txBox="1">
            <a:spLocks/>
          </p:cNvSpPr>
          <p:nvPr/>
        </p:nvSpPr>
        <p:spPr bwMode="auto">
          <a:xfrm>
            <a:off x="696913" y="609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Number of Retransmissions</a:t>
            </a:r>
            <a:endParaRPr kumimoji="0" lang="ko-KR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334718-DA2A-4D4E-A012-E65588DA3231}"/>
              </a:ext>
            </a:extLst>
          </p:cNvPr>
          <p:cNvSpPr txBox="1"/>
          <p:nvPr/>
        </p:nvSpPr>
        <p:spPr>
          <a:xfrm>
            <a:off x="609600" y="4822349"/>
            <a:ext cx="82160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Note: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Same retransmission percentage for every retransmission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Best results among four different retransmission percentages are shown above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u="sng" dirty="0"/>
              <a:t>Observation: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HARQ punctured CC with up to 2 or 4 retransmissions has similar performance.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89769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C1A126-1D04-4CE1-986E-934D95BB9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0124" y="6475413"/>
            <a:ext cx="14738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Yanyi</a:t>
            </a:r>
            <a:r>
              <a:rPr lang="en-US" altLang="ko-KR" dirty="0"/>
              <a:t> Ding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72ACEE-6FD6-4EDD-B56E-5BC8803DF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1C172-6A3D-4386-A62B-93BF9B964E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6544AAA7-BDB2-4A33-B3BA-6C4A59440F5F}"/>
              </a:ext>
            </a:extLst>
          </p:cNvPr>
          <p:cNvSpPr txBox="1">
            <a:spLocks/>
          </p:cNvSpPr>
          <p:nvPr/>
        </p:nvSpPr>
        <p:spPr bwMode="auto">
          <a:xfrm>
            <a:off x="696913" y="609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kern="0" dirty="0">
                <a:solidFill>
                  <a:srgbClr val="000000"/>
                </a:solidFill>
                <a:latin typeface="Times New Roman"/>
              </a:rPr>
              <a:t>Retransmission Percentage</a:t>
            </a:r>
            <a:endParaRPr kumimoji="0" lang="ko-KR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0C8535-B02D-40B1-B201-2169E5364388}"/>
              </a:ext>
            </a:extLst>
          </p:cNvPr>
          <p:cNvSpPr txBox="1"/>
          <p:nvPr/>
        </p:nvSpPr>
        <p:spPr>
          <a:xfrm>
            <a:off x="444293" y="4277346"/>
            <a:ext cx="81794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Note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Up to 2 retransmissions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Same retransmission percentage for every retransmission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u="sng" dirty="0"/>
              <a:t>Observation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In different SNR regions, the retransmission percentage which can achieve the best performance are different. For example,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In low SNR region (e.g. 10dB), different retransmission percentages have similar performance.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In high SNR region (e.g. 30dB), the smallest retransmission percentage achieves the best performance.</a:t>
            </a:r>
            <a:endParaRPr lang="en-US" sz="1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8A04C1D-097A-4286-98F5-349672C4D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4" y="1543584"/>
            <a:ext cx="3123936" cy="234295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746B662-5EA3-4535-89C9-69EA7B884C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064" y="1543584"/>
            <a:ext cx="3123936" cy="2342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2C8E348-0EF6-461F-8588-5C744927E4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752" y="1524000"/>
            <a:ext cx="3150048" cy="236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520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8794198-D43F-4C9F-A83B-7CCD8FA01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0124" y="6475413"/>
            <a:ext cx="14738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Yanyi</a:t>
            </a:r>
            <a:r>
              <a:rPr lang="en-US" altLang="ko-KR" dirty="0"/>
              <a:t> Ding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2ECDAC-4835-4364-846F-AF54C1E3E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59B55-619A-426A-90C4-BDCDF55242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E50A2A29-F391-4656-AB74-8516586D9842}"/>
              </a:ext>
            </a:extLst>
          </p:cNvPr>
          <p:cNvSpPr txBox="1">
            <a:spLocks/>
          </p:cNvSpPr>
          <p:nvPr/>
        </p:nvSpPr>
        <p:spPr bwMode="auto">
          <a:xfrm>
            <a:off x="696913" y="609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kern="0" dirty="0">
                <a:solidFill>
                  <a:srgbClr val="000000"/>
                </a:solidFill>
                <a:latin typeface="Times New Roman"/>
              </a:rPr>
              <a:t>Summary </a:t>
            </a:r>
            <a:endParaRPr kumimoji="0" lang="ko-KR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C1766CA7-AF00-4B59-B4D7-5F268E35E380}"/>
              </a:ext>
            </a:extLst>
          </p:cNvPr>
          <p:cNvSpPr txBox="1">
            <a:spLocks/>
          </p:cNvSpPr>
          <p:nvPr/>
        </p:nvSpPr>
        <p:spPr bwMode="auto">
          <a:xfrm>
            <a:off x="609600" y="1550469"/>
            <a:ext cx="7934325" cy="2564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kumimoji="0" lang="en-US" altLang="ko-KR" sz="1800" b="0" kern="0" dirty="0">
                <a:solidFill>
                  <a:srgbClr val="000000"/>
                </a:solidFill>
              </a:rPr>
              <a:t>HARQ Punctured CC seems to have a better performance than HARQ Regular CC.</a:t>
            </a:r>
          </a:p>
          <a:p>
            <a:pPr marL="0" indent="0" defTabSz="914400">
              <a:buNone/>
            </a:pPr>
            <a:endParaRPr kumimoji="0" lang="en-US" altLang="ko-KR" sz="1800" b="0" kern="0" dirty="0">
              <a:solidFill>
                <a:srgbClr val="000000"/>
              </a:solidFill>
            </a:endParaRPr>
          </a:p>
          <a:p>
            <a:pPr defTabSz="914400">
              <a:buFont typeface="Wingdings" panose="05000000000000000000" pitchFamily="2" charset="2"/>
              <a:buChar char="q"/>
            </a:pPr>
            <a:r>
              <a:rPr kumimoji="0" lang="en-US" altLang="ko-KR" sz="1800" b="0" kern="0" dirty="0">
                <a:solidFill>
                  <a:srgbClr val="000000"/>
                </a:solidFill>
                <a:latin typeface="Times New Roman"/>
              </a:rPr>
              <a:t>Up to 2 retransmissions seems enough for HARQ Punctured CC.</a:t>
            </a:r>
          </a:p>
          <a:p>
            <a:pPr defTabSz="914400">
              <a:buFont typeface="Wingdings" panose="05000000000000000000" pitchFamily="2" charset="2"/>
              <a:buChar char="q"/>
            </a:pPr>
            <a:endParaRPr kumimoji="0" lang="en-US" altLang="ko-K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defTabSz="914400">
              <a:buFont typeface="Wingdings" panose="05000000000000000000" pitchFamily="2" charset="2"/>
              <a:buChar char="q"/>
            </a:pPr>
            <a:r>
              <a:rPr kumimoji="0" lang="en-US" altLang="ko-KR" sz="1800" b="0" kern="0" dirty="0">
                <a:solidFill>
                  <a:srgbClr val="000000"/>
                </a:solidFill>
              </a:rPr>
              <a:t>It is important to appropriately select the retransmission percentage for securing HARQ Punctured CC performance.</a:t>
            </a:r>
          </a:p>
        </p:txBody>
      </p:sp>
    </p:spTree>
    <p:extLst>
      <p:ext uri="{BB962C8B-B14F-4D97-AF65-F5344CB8AC3E}">
        <p14:creationId xmlns:p14="http://schemas.microsoft.com/office/powerpoint/2010/main" val="3778356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C54526-EA96-4889-910B-75548B099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0124" y="6475413"/>
            <a:ext cx="14738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Yanyi</a:t>
            </a:r>
            <a:r>
              <a:rPr lang="en-US" altLang="ko-KR" dirty="0"/>
              <a:t> Ding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8CAB53-D174-468F-BDB8-2D8397D38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DAFF5-A764-4961-A943-ED5E74D54A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2019</a:t>
            </a: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7705819-6387-42E7-8165-1E0E4243EF87}"/>
              </a:ext>
            </a:extLst>
          </p:cNvPr>
          <p:cNvSpPr txBox="1">
            <a:spLocks/>
          </p:cNvSpPr>
          <p:nvPr/>
        </p:nvSpPr>
        <p:spPr bwMode="auto">
          <a:xfrm>
            <a:off x="696913" y="609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</a:t>
            </a:r>
            <a:r>
              <a:rPr kumimoji="0" lang="en-US" altLang="ko-KR" kern="0" dirty="0" err="1">
                <a:solidFill>
                  <a:srgbClr val="000000"/>
                </a:solidFill>
                <a:latin typeface="Times New Roman"/>
              </a:rPr>
              <a:t>ence</a:t>
            </a:r>
            <a:endParaRPr kumimoji="0" lang="ko-KR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DF26E498-88C7-4624-9A90-1ED95B3923E4}"/>
              </a:ext>
            </a:extLst>
          </p:cNvPr>
          <p:cNvSpPr txBox="1">
            <a:spLocks/>
          </p:cNvSpPr>
          <p:nvPr/>
        </p:nvSpPr>
        <p:spPr>
          <a:xfrm>
            <a:off x="696913" y="1524000"/>
            <a:ext cx="7772400" cy="4343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kumimoji="0" lang="en-US" altLang="ko-KR" sz="1800" b="0" kern="0" dirty="0">
                <a:ea typeface="굴림" panose="020B0600000101010101" pitchFamily="50" charset="-127"/>
              </a:rPr>
              <a:t>[1] 11-19-0792-02-00be-comparisons-of-harq-transmission-schemes-for-11be</a:t>
            </a:r>
          </a:p>
          <a:p>
            <a:pPr marL="0" indent="0">
              <a:buFontTx/>
              <a:buNone/>
            </a:pPr>
            <a:r>
              <a:rPr kumimoji="0" lang="en-US" altLang="ko-KR" sz="1800" b="0" kern="0" dirty="0">
                <a:ea typeface="굴림" panose="020B0600000101010101" pitchFamily="50" charset="-127"/>
              </a:rPr>
              <a:t>[2] 11-19-0780-00-00be-consideration-on-harq </a:t>
            </a:r>
            <a:endParaRPr kumimoji="0" lang="en-US" altLang="ko-KR" sz="1800" b="0" kern="0" dirty="0"/>
          </a:p>
        </p:txBody>
      </p:sp>
    </p:spTree>
    <p:extLst>
      <p:ext uri="{BB962C8B-B14F-4D97-AF65-F5344CB8AC3E}">
        <p14:creationId xmlns:p14="http://schemas.microsoft.com/office/powerpoint/2010/main" val="39743463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249317</TotalTime>
  <Words>617</Words>
  <Application>Microsoft Office PowerPoint</Application>
  <PresentationFormat>On-screen Show (4:3)</PresentationFormat>
  <Paragraphs>113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굴림</vt:lpstr>
      <vt:lpstr>맑은 고딕</vt:lpstr>
      <vt:lpstr>Arial</vt:lpstr>
      <vt:lpstr>Times New Roman</vt:lpstr>
      <vt:lpstr>Wingdings</vt:lpstr>
      <vt:lpstr>802-11-Submission</vt:lpstr>
      <vt:lpstr>HARQ Punctured CC Performance Evaluation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Lei Huang</cp:lastModifiedBy>
  <cp:revision>5011</cp:revision>
  <cp:lastPrinted>2017-07-07T02:11:09Z</cp:lastPrinted>
  <dcterms:created xsi:type="dcterms:W3CDTF">2007-05-21T21:00:37Z</dcterms:created>
  <dcterms:modified xsi:type="dcterms:W3CDTF">2019-09-12T05:39:55Z</dcterms:modified>
</cp:coreProperties>
</file>