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10" r:id="rId13"/>
    <p:sldId id="1013" r:id="rId14"/>
    <p:sldId id="97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968" autoAdjust="0"/>
  </p:normalViewPr>
  <p:slideViewPr>
    <p:cSldViewPr>
      <p:cViewPr varScale="1">
        <p:scale>
          <a:sx n="111" d="100"/>
          <a:sy n="111" d="100"/>
        </p:scale>
        <p:origin x="18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48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5432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802.11-19/1144r5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defines Asynchronous mode for multi-link operation?</a:t>
            </a:r>
          </a:p>
          <a:p>
            <a:pPr lvl="1"/>
            <a:r>
              <a:rPr lang="en-US" altLang="ko-KR" sz="1600" dirty="0" smtClean="0"/>
              <a:t>Asynchronous mode means frames are transmitted independently over multiple links </a:t>
            </a:r>
            <a:r>
              <a:rPr lang="en-US" altLang="ko-KR" sz="1600" dirty="0"/>
              <a:t>by STAs belonging to a </a:t>
            </a:r>
            <a:r>
              <a:rPr lang="en-US" altLang="ko-KR" sz="1600" dirty="0" smtClean="0"/>
              <a:t>multi-link capable device regardless of downlink or uplink</a:t>
            </a:r>
          </a:p>
          <a:p>
            <a:pPr lvl="1"/>
            <a:r>
              <a:rPr lang="en-US" altLang="ko-KR" sz="1600" dirty="0" smtClean="0"/>
              <a:t>Note: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Y/N/A: 42/12/43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</a:t>
            </a:r>
            <a:r>
              <a:rPr lang="en-US" altLang="ko-KR" sz="2000" dirty="0"/>
              <a:t>to add the followings to the 11be SFD:</a:t>
            </a:r>
          </a:p>
          <a:p>
            <a:pPr lvl="1"/>
            <a:r>
              <a:rPr lang="en-US" altLang="ko-KR" sz="1600" dirty="0" smtClean="0"/>
              <a:t>Shall allow the </a:t>
            </a:r>
            <a:r>
              <a:rPr lang="en-US" altLang="ko-KR" sz="1600" dirty="0"/>
              <a:t>following </a:t>
            </a:r>
            <a:r>
              <a:rPr lang="en-US" altLang="ko-KR" sz="1600" dirty="0" smtClean="0"/>
              <a:t>asynchronous multi-link </a:t>
            </a:r>
            <a:r>
              <a:rPr lang="en-US" altLang="ko-KR" sz="1600" dirty="0" smtClean="0"/>
              <a:t>channel access</a:t>
            </a:r>
            <a:endParaRPr lang="en-US" altLang="ko-KR" sz="1600" dirty="0"/>
          </a:p>
          <a:p>
            <a:pPr lvl="2"/>
            <a:r>
              <a:rPr lang="en-US" altLang="ko-KR" sz="1400" dirty="0"/>
              <a:t>Each of STAs belonging to a multi-link </a:t>
            </a:r>
            <a:r>
              <a:rPr lang="en-US" altLang="ko-KR" sz="1400" dirty="0" smtClean="0"/>
              <a:t>device* </a:t>
            </a:r>
            <a:r>
              <a:rPr lang="en-US" altLang="ko-KR" sz="1400" dirty="0"/>
              <a:t>performs a channel access over their links independently in order to transmit frames </a:t>
            </a:r>
          </a:p>
          <a:p>
            <a:pPr lvl="3"/>
            <a:r>
              <a:rPr lang="en-US" altLang="ko-KR" sz="1200" dirty="0"/>
              <a:t>D</a:t>
            </a:r>
            <a:r>
              <a:rPr lang="en-US" altLang="ko-KR" sz="1200" dirty="0" smtClean="0"/>
              <a:t>ownlink </a:t>
            </a:r>
            <a:r>
              <a:rPr lang="en-US" altLang="ko-KR" sz="1200" dirty="0"/>
              <a:t>and uplink frames can be transmitted simultaneously over the multiple links</a:t>
            </a:r>
          </a:p>
          <a:p>
            <a:pPr lvl="1"/>
            <a:r>
              <a:rPr lang="en-US" altLang="ko-KR" sz="1600" dirty="0" smtClean="0"/>
              <a:t>NOTE*: The exact name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Mover: </a:t>
            </a:r>
            <a:r>
              <a:rPr lang="en-US" altLang="ko-KR" sz="1600" dirty="0" err="1" smtClean="0"/>
              <a:t>Insun</a:t>
            </a:r>
            <a:r>
              <a:rPr lang="en-US" altLang="ko-KR" sz="1600" dirty="0" smtClean="0"/>
              <a:t> Jang</a:t>
            </a:r>
            <a:endParaRPr lang="en-US" altLang="ko-KR" sz="1600" dirty="0"/>
          </a:p>
          <a:p>
            <a:pPr lvl="1"/>
            <a:r>
              <a:rPr lang="en-US" altLang="ko-KR" sz="1600" dirty="0"/>
              <a:t>Second: </a:t>
            </a:r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Y: </a:t>
            </a:r>
          </a:p>
          <a:p>
            <a:pPr lvl="1"/>
            <a:r>
              <a:rPr lang="en-US" altLang="ko-KR" sz="1600" dirty="0"/>
              <a:t>N: </a:t>
            </a:r>
          </a:p>
          <a:p>
            <a:pPr lvl="1"/>
            <a:r>
              <a:rPr lang="en-US" altLang="ko-KR" sz="1600" dirty="0"/>
              <a:t>A: 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19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246448</TotalTime>
  <Words>1148</Words>
  <Application>Microsoft Office PowerPoint</Application>
  <PresentationFormat>화면 슬라이드 쇼(4:3)</PresentationFormat>
  <Paragraphs>226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9162</cp:revision>
  <cp:lastPrinted>2018-10-31T23:27:01Z</cp:lastPrinted>
  <dcterms:created xsi:type="dcterms:W3CDTF">2007-05-21T21:00:37Z</dcterms:created>
  <dcterms:modified xsi:type="dcterms:W3CDTF">2019-11-13T06:16:17Z</dcterms:modified>
</cp:coreProperties>
</file>