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926" r:id="rId3"/>
    <p:sldId id="980" r:id="rId4"/>
    <p:sldId id="987" r:id="rId5"/>
    <p:sldId id="998" r:id="rId6"/>
    <p:sldId id="997" r:id="rId7"/>
    <p:sldId id="1000" r:id="rId8"/>
    <p:sldId id="992" r:id="rId9"/>
    <p:sldId id="996" r:id="rId10"/>
    <p:sldId id="1004" r:id="rId11"/>
    <p:sldId id="995" r:id="rId12"/>
    <p:sldId id="1010" r:id="rId13"/>
    <p:sldId id="1011" r:id="rId14"/>
    <p:sldId id="1009" r:id="rId15"/>
    <p:sldId id="1012" r:id="rId16"/>
    <p:sldId id="977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9" autoAdjust="0"/>
    <p:restoredTop sz="95968" autoAdjust="0"/>
  </p:normalViewPr>
  <p:slideViewPr>
    <p:cSldViewPr>
      <p:cViewPr varScale="1">
        <p:scale>
          <a:sx n="111" d="100"/>
          <a:sy n="111" d="100"/>
        </p:scale>
        <p:origin x="184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872360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54284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774835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878009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030685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10162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5030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1470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9403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25018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89207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41409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16277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22099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802.11-19/1144r4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42566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July 2019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uhwook.kim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Channel Access for Multi-link Operation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2019-07-15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528165"/>
              </p:ext>
            </p:extLst>
          </p:nvPr>
        </p:nvGraphicFramePr>
        <p:xfrm>
          <a:off x="762000" y="2895596"/>
          <a:ext cx="7620000" cy="304800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on Mode Operation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Operation mode (</a:t>
            </a:r>
            <a:r>
              <a:rPr lang="en-US" altLang="ko-KR" sz="2000" dirty="0" err="1" smtClean="0"/>
              <a:t>Async</a:t>
            </a:r>
            <a:r>
              <a:rPr lang="en-US" altLang="ko-KR" sz="2000" dirty="0"/>
              <a:t>. </a:t>
            </a:r>
            <a:r>
              <a:rPr lang="en-US" altLang="ko-KR" sz="2000" dirty="0" smtClean="0"/>
              <a:t>or Sync.) can be maintained without change, e.g.,</a:t>
            </a:r>
          </a:p>
          <a:p>
            <a:pPr lvl="1"/>
            <a:r>
              <a:rPr lang="en-US" altLang="ko-KR" sz="1600" dirty="0" smtClean="0"/>
              <a:t>Sync. Mode only operate on several links due to interference</a:t>
            </a:r>
          </a:p>
          <a:p>
            <a:pPr lvl="1"/>
            <a:r>
              <a:rPr lang="en-US" altLang="ko-KR" sz="1600" dirty="0" err="1" smtClean="0"/>
              <a:t>Async</a:t>
            </a:r>
            <a:r>
              <a:rPr lang="en-US" altLang="ko-KR" sz="1600" dirty="0"/>
              <a:t>. Mode only operate on several </a:t>
            </a:r>
            <a:r>
              <a:rPr lang="en-US" altLang="ko-KR" sz="1600" dirty="0" smtClean="0"/>
              <a:t>links without interference</a:t>
            </a:r>
            <a:endParaRPr lang="en-US" altLang="ko-KR" sz="1600" dirty="0"/>
          </a:p>
          <a:p>
            <a:r>
              <a:rPr lang="en-US" altLang="ko-KR" sz="2000" dirty="0" smtClean="0"/>
              <a:t>Operation mode may be changed, e.g., 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 -&gt; Sync. -&gt; 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</a:t>
            </a:r>
          </a:p>
          <a:p>
            <a:pPr lvl="2"/>
            <a:r>
              <a:rPr lang="en-US" altLang="ko-KR" sz="1400" dirty="0" smtClean="0"/>
              <a:t>For some use cases such as applications requiring considerable amount of traffic in a short time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3789153"/>
            <a:ext cx="6263283" cy="2496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83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discussed the operation and channel access in both of Asynchronous mode and Synchronous mode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Asynchronous mode can perform the independent EDCA channel access on each link even in case of a common TID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Synchronous mode with multiple primary needs to perform a proper channel access to facilitate </a:t>
            </a:r>
            <a:r>
              <a:rPr lang="en-US" altLang="ko-KR" sz="2000" dirty="0"/>
              <a:t>multi-link </a:t>
            </a:r>
            <a:r>
              <a:rPr lang="en-US" altLang="ko-KR" sz="2000" dirty="0" smtClean="0"/>
              <a:t>aggregation while </a:t>
            </a:r>
            <a:r>
              <a:rPr lang="en-US" altLang="ko-KR" sz="2000" dirty="0"/>
              <a:t>Synchronous mode </a:t>
            </a:r>
            <a:r>
              <a:rPr lang="en-US" altLang="ko-KR" sz="2000" dirty="0" smtClean="0"/>
              <a:t>with a single primary would perform the original channel access used in a single link</a:t>
            </a:r>
          </a:p>
          <a:p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575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that the 802.11be amendment defines Asynchronous mode for multi-link operation?</a:t>
            </a:r>
          </a:p>
          <a:p>
            <a:pPr lvl="1"/>
            <a:r>
              <a:rPr lang="en-US" altLang="ko-KR" sz="1600" dirty="0" smtClean="0"/>
              <a:t>Asynchronous mode means frames are transmitted independently over multiple links </a:t>
            </a:r>
            <a:r>
              <a:rPr lang="en-US" altLang="ko-KR" sz="1600" dirty="0"/>
              <a:t>by STAs belonging to a </a:t>
            </a:r>
            <a:r>
              <a:rPr lang="en-US" altLang="ko-KR" sz="1600" dirty="0" smtClean="0"/>
              <a:t>multi-link capable device regardless of downlink or uplink</a:t>
            </a:r>
          </a:p>
          <a:p>
            <a:pPr lvl="1"/>
            <a:r>
              <a:rPr lang="en-US" altLang="ko-KR" sz="1600" dirty="0" smtClean="0"/>
              <a:t>Note: Exact name of mode can be changed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r>
              <a:rPr lang="en-US" altLang="ko-KR" dirty="0" smtClean="0"/>
              <a:t>Y/N/A: 42/12/43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468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that the 802.11be amendment shall support Synchronous mode for multi-link operation?</a:t>
            </a:r>
          </a:p>
          <a:p>
            <a:pPr lvl="1"/>
            <a:r>
              <a:rPr lang="en-US" altLang="ko-KR" sz="1600" dirty="0" smtClean="0"/>
              <a:t>Synchronous mode means only following transmissions are allowed</a:t>
            </a:r>
          </a:p>
          <a:p>
            <a:pPr lvl="2"/>
            <a:r>
              <a:rPr lang="en-US" altLang="ko-KR" sz="1400" dirty="0" smtClean="0"/>
              <a:t>A PPDU is transmitted on one link </a:t>
            </a:r>
            <a:r>
              <a:rPr lang="en-US" altLang="ko-KR" sz="1400" dirty="0"/>
              <a:t>by </a:t>
            </a:r>
            <a:r>
              <a:rPr lang="en-US" altLang="ko-KR" sz="1400" dirty="0" smtClean="0"/>
              <a:t>a STA </a:t>
            </a:r>
            <a:r>
              <a:rPr lang="en-US" altLang="ko-KR" sz="1400" dirty="0"/>
              <a:t>belonging to a multi-link logical entity (MLLE) </a:t>
            </a:r>
            <a:endParaRPr lang="en-US" altLang="ko-KR" sz="1400" dirty="0" smtClean="0"/>
          </a:p>
          <a:p>
            <a:pPr lvl="2"/>
            <a:r>
              <a:rPr lang="en-US" altLang="ko-KR" sz="1400" dirty="0"/>
              <a:t>N</a:t>
            </a:r>
            <a:r>
              <a:rPr lang="en-US" altLang="ko-KR" sz="1400" dirty="0" smtClean="0"/>
              <a:t> DL PPDUs are transmitted concurrently over </a:t>
            </a:r>
            <a:r>
              <a:rPr lang="en-US" altLang="ko-KR" sz="1400" dirty="0"/>
              <a:t>N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links by STAs belonging to a multi-link logical entity (MLLE) </a:t>
            </a:r>
            <a:r>
              <a:rPr lang="en-US" altLang="ko-KR" sz="1400" dirty="0" smtClean="0"/>
              <a:t>(N&gt;=2)</a:t>
            </a:r>
          </a:p>
          <a:p>
            <a:pPr lvl="2"/>
            <a:r>
              <a:rPr lang="en-US" altLang="ko-KR" sz="1400" dirty="0" smtClean="0"/>
              <a:t>M UL </a:t>
            </a:r>
            <a:r>
              <a:rPr lang="en-US" altLang="ko-KR" sz="1400" dirty="0"/>
              <a:t>PPDUs are transmitted concurrently over </a:t>
            </a:r>
            <a:r>
              <a:rPr lang="en-US" altLang="ko-KR" sz="1400" dirty="0" smtClean="0"/>
              <a:t>M </a:t>
            </a:r>
            <a:r>
              <a:rPr lang="en-US" altLang="ko-KR" sz="1400" dirty="0"/>
              <a:t>links by STAs belonging to a multi-link logical entity (MLLE</a:t>
            </a:r>
            <a:r>
              <a:rPr lang="en-US" altLang="ko-KR" sz="1400" dirty="0" smtClean="0"/>
              <a:t>) (M&gt;=2)</a:t>
            </a:r>
            <a:endParaRPr lang="en-US" altLang="ko-KR" sz="1400" dirty="0"/>
          </a:p>
          <a:p>
            <a:pPr lvl="1"/>
            <a:r>
              <a:rPr lang="en-US" altLang="ko-KR" sz="1600" dirty="0" smtClean="0"/>
              <a:t>Note</a:t>
            </a:r>
            <a:r>
              <a:rPr lang="en-US" altLang="ko-KR" sz="1600" dirty="0"/>
              <a:t>: Exact name of mode can be changed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0780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that each link has a primary channel in Synchronous mode?</a:t>
            </a:r>
            <a:endParaRPr lang="en-US" altLang="ko-KR" sz="1600" dirty="0" smtClean="0"/>
          </a:p>
          <a:p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8524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Move to add the followings to the 11be SFD:</a:t>
            </a:r>
            <a:endParaRPr lang="en-US" altLang="ko-KR" sz="2000" dirty="0" smtClean="0"/>
          </a:p>
          <a:p>
            <a:pPr lvl="1"/>
            <a:r>
              <a:rPr lang="en-US" altLang="ko-KR" sz="1600" dirty="0" smtClean="0"/>
              <a:t>Define the following multi-link operation</a:t>
            </a:r>
          </a:p>
          <a:p>
            <a:pPr lvl="2"/>
            <a:r>
              <a:rPr lang="en-US" altLang="ko-KR" sz="1400" dirty="0"/>
              <a:t>F</a:t>
            </a:r>
            <a:r>
              <a:rPr lang="en-US" altLang="ko-KR" sz="1400" dirty="0" smtClean="0"/>
              <a:t>rames </a:t>
            </a:r>
            <a:r>
              <a:rPr lang="en-US" altLang="ko-KR" sz="1400" dirty="0" smtClean="0"/>
              <a:t>are transmitted independently over multiple links </a:t>
            </a:r>
            <a:r>
              <a:rPr lang="en-US" altLang="ko-KR" sz="1400" dirty="0"/>
              <a:t>by STAs belonging to a </a:t>
            </a:r>
            <a:r>
              <a:rPr lang="en-US" altLang="ko-KR" sz="1400" dirty="0" smtClean="0"/>
              <a:t>multi-link capable device regardless of downlink or uplink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8457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</a:t>
            </a:r>
            <a:r>
              <a:rPr lang="en-US" altLang="ko-KR" sz="2000" dirty="0"/>
              <a:t>] </a:t>
            </a:r>
            <a:r>
              <a:rPr lang="en-US" altLang="ko-KR" sz="2000" dirty="0" smtClean="0"/>
              <a:t>802.11-19/0731r0 </a:t>
            </a:r>
            <a:r>
              <a:rPr lang="en-US" altLang="ko-KR" sz="2000" dirty="0" smtClean="0">
                <a:ea typeface="굴림" panose="020B0600000101010101" pitchFamily="50" charset="-127"/>
              </a:rPr>
              <a:t>EHT Multi-link Operation</a:t>
            </a:r>
          </a:p>
          <a:p>
            <a:pPr marL="0" indent="0"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[2] 802.11-19/0766r1 </a:t>
            </a:r>
            <a:r>
              <a:rPr lang="en-US" altLang="ko-KR" sz="2000" dirty="0"/>
              <a:t>Enhanced Multi-band/Multi-channel Operation</a:t>
            </a:r>
            <a:endParaRPr lang="en-US" altLang="ko-KR" sz="20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[3] 802.11-19/0764r0 </a:t>
            </a:r>
            <a:r>
              <a:rPr lang="en-US" altLang="ko-KR" sz="2000" dirty="0" smtClean="0"/>
              <a:t>Multi-Link </a:t>
            </a:r>
            <a:r>
              <a:rPr lang="en-US" altLang="ko-KR" sz="2000" dirty="0"/>
              <a:t>Aggregation: Gain </a:t>
            </a:r>
            <a:r>
              <a:rPr lang="en-US" altLang="ko-KR" sz="2000" dirty="0" smtClean="0"/>
              <a:t>Analysis</a:t>
            </a:r>
          </a:p>
          <a:p>
            <a:pPr marL="0" indent="0">
              <a:buNone/>
            </a:pPr>
            <a:r>
              <a:rPr lang="en-US" altLang="ko-KR" sz="2000" dirty="0" smtClean="0"/>
              <a:t>[4] 802.11-19/0823r0 </a:t>
            </a:r>
            <a:r>
              <a:rPr lang="en-US" altLang="ko-KR" sz="2000" dirty="0"/>
              <a:t>Multi-Link </a:t>
            </a:r>
            <a:r>
              <a:rPr lang="en-US" altLang="ko-KR" sz="2000" dirty="0" smtClean="0"/>
              <a:t>Aggregation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 smtClean="0"/>
              <a:t>[5] 802.11-19/0821r0 </a:t>
            </a:r>
            <a:r>
              <a:rPr lang="en-GB" altLang="ko-KR" sz="2000" dirty="0"/>
              <a:t>Multiple Band Operation </a:t>
            </a:r>
            <a:r>
              <a:rPr lang="en-GB" altLang="ko-KR" sz="2000" dirty="0" smtClean="0"/>
              <a:t>Discussion</a:t>
            </a:r>
          </a:p>
          <a:p>
            <a:pPr marL="0" indent="0">
              <a:buNone/>
            </a:pPr>
            <a:r>
              <a:rPr lang="en-US" altLang="ko-KR" sz="2000" dirty="0" smtClean="0"/>
              <a:t>[6] 802.11-18/1908r0 </a:t>
            </a:r>
            <a:r>
              <a:rPr lang="en-US" altLang="ko-KR" sz="2000" dirty="0">
                <a:ea typeface="굴림" panose="020B0600000101010101" pitchFamily="50" charset="-127"/>
              </a:rPr>
              <a:t>Overview of  Full Duplex </a:t>
            </a:r>
            <a:r>
              <a:rPr lang="en-US" altLang="ko-KR" sz="2000" dirty="0" smtClean="0">
                <a:ea typeface="굴림" panose="020B0600000101010101" pitchFamily="50" charset="-127"/>
              </a:rPr>
              <a:t>over Multi- </a:t>
            </a:r>
            <a:r>
              <a:rPr lang="en-US" altLang="ko-KR" sz="2000" dirty="0">
                <a:ea typeface="굴림" panose="020B0600000101010101" pitchFamily="50" charset="-127"/>
              </a:rPr>
              <a:t>Band (FD-MB) for EHT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040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the last meeting, Asynchronous (or independent) operation and Synchronous (or simultaneous) operation </a:t>
            </a:r>
            <a:r>
              <a:rPr lang="en-US" altLang="ko-KR" sz="2000" dirty="0" smtClean="0"/>
              <a:t>are addressed </a:t>
            </a:r>
            <a:r>
              <a:rPr lang="en-US" altLang="ko-KR" sz="2000" dirty="0"/>
              <a:t>as </a:t>
            </a:r>
            <a:r>
              <a:rPr lang="en-US" altLang="ko-KR" sz="2000" dirty="0" smtClean="0"/>
              <a:t>modes </a:t>
            </a:r>
            <a:r>
              <a:rPr lang="en-US" altLang="ko-KR" sz="2000" dirty="0"/>
              <a:t>of multi-link aggregation/operation </a:t>
            </a:r>
            <a:r>
              <a:rPr lang="en-US" altLang="ko-KR" sz="2000" dirty="0" smtClean="0"/>
              <a:t>[1]-[6]</a:t>
            </a:r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</a:t>
            </a:r>
            <a:r>
              <a:rPr lang="en-US" altLang="ko-KR" sz="2000" dirty="0"/>
              <a:t>this contribution, </a:t>
            </a:r>
            <a:r>
              <a:rPr lang="en-US" altLang="ko-KR" sz="2000" dirty="0" smtClean="0"/>
              <a:t>we </a:t>
            </a:r>
            <a:r>
              <a:rPr lang="en-US" altLang="ko-KR" sz="2000" dirty="0"/>
              <a:t>discuss </a:t>
            </a:r>
            <a:r>
              <a:rPr lang="en-US" altLang="ko-KR" sz="2000" dirty="0" smtClean="0"/>
              <a:t>the operation and channel access for those modes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80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Modes of Multi-link Operation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Both of Asynchronous (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.) mode and Synchronous (Sync.) mode are proper multi-link operations to increase the peak throughput by aggregating multi-links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Basically, we need to consider channel access </a:t>
            </a:r>
            <a:r>
              <a:rPr lang="en-US" altLang="ko-KR" sz="2000" dirty="0"/>
              <a:t>for </a:t>
            </a:r>
            <a:r>
              <a:rPr lang="en-US" altLang="ko-KR" sz="2000" dirty="0" smtClean="0"/>
              <a:t>(re)transmission </a:t>
            </a:r>
            <a:r>
              <a:rPr lang="en-US" altLang="ko-KR" sz="2000" dirty="0"/>
              <a:t>using multi-link operation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132531"/>
            <a:ext cx="4040188" cy="1426362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7413" y="3151581"/>
            <a:ext cx="3955523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45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Enabling Asynchronous 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In 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 mode, an 11be STA (re)transmits and receives frames on each link independently</a:t>
            </a:r>
          </a:p>
          <a:p>
            <a:pPr lvl="1"/>
            <a:r>
              <a:rPr lang="en-US" altLang="ko-KR" sz="1600" dirty="0" smtClean="0"/>
              <a:t>It means that simultaneous </a:t>
            </a:r>
            <a:r>
              <a:rPr lang="en-US" altLang="ko-KR" sz="1600" dirty="0"/>
              <a:t>(independent) </a:t>
            </a:r>
            <a:r>
              <a:rPr lang="en-US" altLang="ko-KR" sz="1600" dirty="0" smtClean="0"/>
              <a:t>DL/UL </a:t>
            </a:r>
            <a:r>
              <a:rPr lang="en-US" altLang="ko-KR" sz="1600" dirty="0"/>
              <a:t>over </a:t>
            </a:r>
            <a:r>
              <a:rPr lang="en-US" altLang="ko-KR" sz="1600" dirty="0" smtClean="0"/>
              <a:t>multi-link can happen</a:t>
            </a:r>
          </a:p>
          <a:p>
            <a:r>
              <a:rPr lang="en-US" altLang="ko-KR" sz="2000" dirty="0" smtClean="0"/>
              <a:t>However, 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 mode can </a:t>
            </a:r>
            <a:r>
              <a:rPr lang="en-US" altLang="ko-KR" sz="2000" dirty="0"/>
              <a:t>cause the interference by out-of-band (OOB) emission unless their channels are sufficiently </a:t>
            </a:r>
            <a:r>
              <a:rPr lang="en-US" altLang="ko-KR" sz="2000" dirty="0" smtClean="0"/>
              <a:t>away [6]</a:t>
            </a:r>
            <a:endParaRPr lang="en-US" altLang="ko-KR" sz="2000" dirty="0"/>
          </a:p>
          <a:p>
            <a:pPr lvl="1"/>
            <a:r>
              <a:rPr lang="en-US" altLang="ko-KR" sz="1600" dirty="0"/>
              <a:t>It mainly would occur between channels in a band (e.g., 2 </a:t>
            </a:r>
            <a:r>
              <a:rPr lang="en-US" altLang="ko-KR" sz="1600" dirty="0" smtClean="0"/>
              <a:t>channels </a:t>
            </a:r>
            <a:r>
              <a:rPr lang="en-US" altLang="ko-KR" sz="1600" dirty="0"/>
              <a:t>in 5GHz</a:t>
            </a:r>
            <a:r>
              <a:rPr lang="en-US" altLang="ko-KR" sz="1600" dirty="0" smtClean="0"/>
              <a:t>)</a:t>
            </a:r>
            <a:endParaRPr lang="en-US" altLang="ko-KR" sz="16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Therefore, the 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 mode will require a method for reducing the interference such as large distance between channels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0856" y="3924300"/>
            <a:ext cx="3138488" cy="1350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01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Access in Asynchronous 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the </a:t>
            </a:r>
            <a:r>
              <a:rPr lang="en-US" altLang="ko-KR" sz="2000" dirty="0" err="1" smtClean="0"/>
              <a:t>Async</a:t>
            </a:r>
            <a:r>
              <a:rPr lang="en-US" altLang="ko-KR" sz="2000" dirty="0"/>
              <a:t>. </a:t>
            </a:r>
            <a:r>
              <a:rPr lang="en-US" altLang="ko-KR" sz="2000" dirty="0" smtClean="0"/>
              <a:t>Mode (satisfying the requirements), each EDCA parameters set </a:t>
            </a:r>
            <a:r>
              <a:rPr lang="en-US" altLang="ko-KR" sz="2000" dirty="0"/>
              <a:t>(e.g., contention window (CW), </a:t>
            </a:r>
            <a:r>
              <a:rPr lang="en-US" altLang="ko-KR" sz="2000" dirty="0" smtClean="0"/>
              <a:t>AIFSN, etc.) </a:t>
            </a:r>
            <a:r>
              <a:rPr lang="en-US" altLang="ko-KR" sz="2000" dirty="0"/>
              <a:t>should be </a:t>
            </a:r>
            <a:r>
              <a:rPr lang="en-US" altLang="ko-KR" sz="2000" dirty="0" smtClean="0"/>
              <a:t>used </a:t>
            </a:r>
            <a:r>
              <a:rPr lang="en-US" altLang="ko-KR" sz="2000" dirty="0"/>
              <a:t>on a primary channel of each link, </a:t>
            </a:r>
            <a:r>
              <a:rPr lang="en-US" altLang="ko-KR" sz="2000" dirty="0" smtClean="0"/>
              <a:t>independently</a:t>
            </a:r>
          </a:p>
          <a:p>
            <a:endParaRPr lang="en-US" altLang="ko-KR" sz="20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3200400"/>
            <a:ext cx="5230753" cy="2707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16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Access in Asynchronous Mode with Common TID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</a:t>
            </a:r>
            <a:r>
              <a:rPr lang="en-US" altLang="ko-KR" sz="2000" dirty="0" err="1"/>
              <a:t>Async</a:t>
            </a:r>
            <a:r>
              <a:rPr lang="en-US" altLang="ko-KR" sz="2000" dirty="0"/>
              <a:t>. mode, a common TID over multi-link may be </a:t>
            </a:r>
            <a:r>
              <a:rPr lang="en-US" altLang="ko-KR" sz="2000" dirty="0" smtClean="0"/>
              <a:t>supported</a:t>
            </a:r>
          </a:p>
          <a:p>
            <a:pPr lvl="1"/>
            <a:r>
              <a:rPr lang="en-US" altLang="ko-KR" sz="1600" dirty="0" smtClean="0"/>
              <a:t>It means </a:t>
            </a:r>
            <a:r>
              <a:rPr lang="en-US" altLang="ko-KR" sz="1600" dirty="0"/>
              <a:t>traffic </a:t>
            </a:r>
            <a:r>
              <a:rPr lang="en-US" altLang="ko-KR" sz="1600" dirty="0" smtClean="0"/>
              <a:t>flows for a </a:t>
            </a:r>
            <a:r>
              <a:rPr lang="en-US" altLang="ko-KR" sz="1600" dirty="0"/>
              <a:t>common TID can be transmitted on </a:t>
            </a:r>
            <a:r>
              <a:rPr lang="en-US" altLang="ko-KR" sz="1600" dirty="0" smtClean="0"/>
              <a:t>multi-link</a:t>
            </a:r>
          </a:p>
          <a:p>
            <a:pPr lvl="1"/>
            <a:r>
              <a:rPr lang="en-US" altLang="ko-KR" sz="1600" dirty="0"/>
              <a:t>Especially, support of a common TID over multi-link enables a retransmission </a:t>
            </a:r>
            <a:r>
              <a:rPr lang="en-US" altLang="ko-KR" sz="1600" dirty="0" smtClean="0"/>
              <a:t>on some other links </a:t>
            </a:r>
            <a:r>
              <a:rPr lang="en-US" altLang="ko-KR" sz="1600" dirty="0"/>
              <a:t>on behalf of </a:t>
            </a:r>
            <a:r>
              <a:rPr lang="en-US" altLang="ko-KR" sz="1600" dirty="0" smtClean="0"/>
              <a:t>the </a:t>
            </a:r>
            <a:r>
              <a:rPr lang="en-US" altLang="ko-KR" sz="1600" dirty="0"/>
              <a:t>link that an initial transmission is performed for the quick re-ordering</a:t>
            </a:r>
          </a:p>
          <a:p>
            <a:r>
              <a:rPr lang="en-US" altLang="ko-KR" sz="2000" dirty="0" smtClean="0"/>
              <a:t>Independent EDCA on each link can support the transmission on multi-link with a common TID without any problems</a:t>
            </a:r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4114800"/>
            <a:ext cx="7153275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90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Enabling Synchronous 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Sync. mode is a proper alternative not to generate the interference  between links</a:t>
            </a:r>
          </a:p>
          <a:p>
            <a:pPr lvl="1"/>
            <a:r>
              <a:rPr lang="en-US" altLang="ko-KR" sz="1600" dirty="0"/>
              <a:t>It means that simultaneous (independent) DL/UL </a:t>
            </a:r>
            <a:r>
              <a:rPr lang="en-US" altLang="ko-KR" sz="1600" dirty="0" err="1"/>
              <a:t>Tx</a:t>
            </a:r>
            <a:r>
              <a:rPr lang="en-US" altLang="ko-KR" sz="1600" dirty="0"/>
              <a:t> over </a:t>
            </a:r>
            <a:r>
              <a:rPr lang="en-US" altLang="ko-KR" sz="1600" dirty="0" smtClean="0"/>
              <a:t>multi-link </a:t>
            </a:r>
            <a:r>
              <a:rPr lang="en-US" altLang="ko-KR" sz="1600" dirty="0"/>
              <a:t>is not supported, i.e., DL only </a:t>
            </a:r>
            <a:r>
              <a:rPr lang="en-US" altLang="ko-KR" sz="1600" dirty="0" err="1"/>
              <a:t>Tx</a:t>
            </a:r>
            <a:r>
              <a:rPr lang="en-US" altLang="ko-KR" sz="1600" dirty="0"/>
              <a:t> or UL only </a:t>
            </a:r>
            <a:r>
              <a:rPr lang="en-US" altLang="ko-KR" sz="1600" dirty="0" err="1"/>
              <a:t>Tx</a:t>
            </a:r>
            <a:r>
              <a:rPr lang="en-US" altLang="ko-KR" sz="1600" dirty="0"/>
              <a:t> over </a:t>
            </a:r>
            <a:r>
              <a:rPr lang="en-US" altLang="ko-KR" sz="1600" dirty="0" smtClean="0"/>
              <a:t>multi-link </a:t>
            </a:r>
            <a:r>
              <a:rPr lang="en-US" altLang="ko-KR" sz="1600" dirty="0"/>
              <a:t>is supported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Therefore, Sync</a:t>
            </a:r>
            <a:r>
              <a:rPr lang="en-US" altLang="ko-KR" sz="2000" dirty="0"/>
              <a:t>. m</a:t>
            </a:r>
            <a:r>
              <a:rPr lang="en-US" altLang="ko-KR" sz="2000" dirty="0" smtClean="0"/>
              <a:t>ode requires the synchronization of </a:t>
            </a:r>
            <a:r>
              <a:rPr lang="en-US" altLang="ko-KR" sz="2000" dirty="0"/>
              <a:t>the timing of </a:t>
            </a:r>
            <a:r>
              <a:rPr lang="en-US" altLang="ko-KR" sz="2000" dirty="0" smtClean="0"/>
              <a:t>transmission</a:t>
            </a:r>
          </a:p>
          <a:p>
            <a:pPr lvl="1"/>
            <a:r>
              <a:rPr lang="en-US" altLang="ko-KR" sz="1600" dirty="0"/>
              <a:t>It can have a single primary channel or multiple primary channels over </a:t>
            </a:r>
            <a:r>
              <a:rPr lang="en-US" altLang="ko-KR" sz="1600" dirty="0" smtClean="0"/>
              <a:t>multi-link</a:t>
            </a:r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3124200"/>
            <a:ext cx="4419600" cy="149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82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Access in Synchronous </a:t>
            </a:r>
            <a:r>
              <a:rPr lang="en-US" altLang="ko-KR" dirty="0" smtClean="0"/>
              <a:t>Mode</a:t>
            </a:r>
            <a:br>
              <a:rPr lang="en-US" altLang="ko-KR" dirty="0" smtClean="0"/>
            </a:br>
            <a:r>
              <a:rPr lang="en-US" altLang="ko-KR" dirty="0" smtClean="0"/>
              <a:t>with Single Primary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Sync. mode with a single primary channel would use the original EDCA channel access </a:t>
            </a:r>
            <a:r>
              <a:rPr lang="en-US" altLang="ko-KR" sz="2000" u="sng" dirty="0" smtClean="0"/>
              <a:t>over all of links</a:t>
            </a:r>
            <a:r>
              <a:rPr lang="en-US" altLang="ko-KR" sz="2000" dirty="0" smtClean="0"/>
              <a:t> to aggregate links as in the single-link</a:t>
            </a:r>
            <a:endParaRPr lang="en-US" altLang="ko-KR" sz="1600" dirty="0" smtClean="0"/>
          </a:p>
          <a:p>
            <a:r>
              <a:rPr lang="en-US" altLang="ko-KR" sz="2000" dirty="0"/>
              <a:t>For more than 160MHz, </a:t>
            </a:r>
            <a:r>
              <a:rPr lang="en-US" altLang="ko-KR" sz="2000" dirty="0" smtClean="0"/>
              <a:t>an additional rule </a:t>
            </a:r>
            <a:r>
              <a:rPr lang="en-US" altLang="ko-KR" sz="2000" dirty="0"/>
              <a:t>might be needed (e.g., </a:t>
            </a:r>
            <a:r>
              <a:rPr lang="en-US" altLang="ko-KR" sz="2000" dirty="0" smtClean="0"/>
              <a:t>Secondary160)</a:t>
            </a:r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3587068"/>
            <a:ext cx="7315200" cy="250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13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Access in Synchronous </a:t>
            </a:r>
            <a:r>
              <a:rPr lang="en-US" altLang="ko-KR" dirty="0" smtClean="0"/>
              <a:t>Mode</a:t>
            </a:r>
            <a:br>
              <a:rPr lang="en-US" altLang="ko-KR" dirty="0" smtClean="0"/>
            </a:br>
            <a:r>
              <a:rPr lang="en-US" altLang="ko-KR" dirty="0" smtClean="0"/>
              <a:t>with Multiple Primary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Sync. mode with multiple primary channels would use the original EDCA channel access </a:t>
            </a:r>
            <a:r>
              <a:rPr lang="en-US" altLang="ko-KR" sz="2000" u="sng" dirty="0"/>
              <a:t>in each link</a:t>
            </a:r>
            <a:endParaRPr lang="en-US" altLang="ko-KR" sz="2000" dirty="0"/>
          </a:p>
          <a:p>
            <a:r>
              <a:rPr lang="en-US" altLang="ko-KR" sz="2000" dirty="0" smtClean="0"/>
              <a:t>To </a:t>
            </a:r>
            <a:r>
              <a:rPr lang="en-US" altLang="ko-KR" sz="2000" dirty="0"/>
              <a:t>facilitate </a:t>
            </a:r>
            <a:r>
              <a:rPr lang="en-US" altLang="ko-KR" sz="2000" dirty="0" smtClean="0"/>
              <a:t>aligning the timing of transmission over multi-link, it needs to design a proper </a:t>
            </a:r>
            <a:r>
              <a:rPr lang="en-US" altLang="ko-KR" sz="2000" dirty="0"/>
              <a:t>channel access over </a:t>
            </a:r>
            <a:r>
              <a:rPr lang="en-US" altLang="ko-KR" sz="2000" dirty="0" smtClean="0"/>
              <a:t>multi-link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For example, if BC of a link becomes zero and the channel states of other links during a certain period are idle, frames can be transmitted by using the links</a:t>
            </a:r>
          </a:p>
          <a:p>
            <a:pPr lvl="2"/>
            <a:r>
              <a:rPr lang="en-US" altLang="ko-KR" sz="1400" dirty="0" smtClean="0"/>
              <a:t>A certain period can be PIFS for the priority or AIFS for the fairness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7846" y="3962400"/>
            <a:ext cx="4717735" cy="2402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34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246352</TotalTime>
  <Words>1274</Words>
  <Application>Microsoft Office PowerPoint</Application>
  <PresentationFormat>화면 슬라이드 쇼(4:3)</PresentationFormat>
  <Paragraphs>243</Paragraphs>
  <Slides>16</Slides>
  <Notes>15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1" baseType="lpstr">
      <vt:lpstr>굴림</vt:lpstr>
      <vt:lpstr>맑은 고딕</vt:lpstr>
      <vt:lpstr>Arial</vt:lpstr>
      <vt:lpstr>Times New Roman</vt:lpstr>
      <vt:lpstr>802-11-Submission</vt:lpstr>
      <vt:lpstr>Channel Access for Multi-link Operation</vt:lpstr>
      <vt:lpstr>Introduction</vt:lpstr>
      <vt:lpstr>Modes of Multi-link Operation</vt:lpstr>
      <vt:lpstr>Enabling Asynchronous Mode</vt:lpstr>
      <vt:lpstr>Channel Access in Asynchronous Mode</vt:lpstr>
      <vt:lpstr>Channel Access in Asynchronous Mode with Common TID</vt:lpstr>
      <vt:lpstr>Enabling Synchronous Mode</vt:lpstr>
      <vt:lpstr>Channel Access in Synchronous Mode with Single Primary</vt:lpstr>
      <vt:lpstr>Channel Access in Synchronous Mode with Multiple Primary</vt:lpstr>
      <vt:lpstr>Discussion on Mode Operation</vt:lpstr>
      <vt:lpstr>Summary</vt:lpstr>
      <vt:lpstr>Straw Poll 1</vt:lpstr>
      <vt:lpstr>Straw Poll 2</vt:lpstr>
      <vt:lpstr>Straw Poll 3</vt:lpstr>
      <vt:lpstr>Motion #1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장인선/선임연구원/차세대표준(연)ICS팀(insun.jang@lge.com)</cp:lastModifiedBy>
  <cp:revision>9140</cp:revision>
  <cp:lastPrinted>2018-10-31T23:27:01Z</cp:lastPrinted>
  <dcterms:created xsi:type="dcterms:W3CDTF">2007-05-21T21:00:37Z</dcterms:created>
  <dcterms:modified xsi:type="dcterms:W3CDTF">2019-09-19T08:21:15Z</dcterms:modified>
</cp:coreProperties>
</file>