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10" r:id="rId13"/>
    <p:sldId id="1011" r:id="rId14"/>
    <p:sldId id="1009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968" autoAdjust="0"/>
  </p:normalViewPr>
  <p:slideViewPr>
    <p:cSldViewPr>
      <p:cViewPr varScale="1">
        <p:scale>
          <a:sx n="111" d="100"/>
          <a:sy n="111" d="100"/>
        </p:scale>
        <p:origin x="18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48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7800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306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802.11-19/1144r3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</a:t>
            </a:r>
            <a:r>
              <a:rPr lang="en-US" altLang="ko-KR" sz="2000" dirty="0" smtClean="0"/>
              <a:t>defines</a:t>
            </a:r>
            <a:r>
              <a:rPr lang="en-US" altLang="ko-KR" sz="2000" dirty="0" smtClean="0"/>
              <a:t> Asynchronous </a:t>
            </a:r>
            <a:r>
              <a:rPr lang="en-US" altLang="ko-KR" sz="2000" dirty="0" smtClean="0"/>
              <a:t>mode for multi-link operation?</a:t>
            </a:r>
          </a:p>
          <a:p>
            <a:pPr lvl="1"/>
            <a:r>
              <a:rPr lang="en-US" altLang="ko-KR" sz="1600" dirty="0" smtClean="0"/>
              <a:t>Asynchronous mode means frames are transmitted independently over multiple links </a:t>
            </a:r>
            <a:r>
              <a:rPr lang="en-US" altLang="ko-KR" sz="1600" dirty="0"/>
              <a:t>by STAs belonging to a </a:t>
            </a:r>
            <a:r>
              <a:rPr lang="en-US" altLang="ko-KR" sz="1600" dirty="0" smtClean="0"/>
              <a:t>multi-link capable device </a:t>
            </a:r>
            <a:r>
              <a:rPr lang="en-US" altLang="ko-KR" sz="1600" dirty="0" smtClean="0"/>
              <a:t>regardless </a:t>
            </a:r>
            <a:r>
              <a:rPr lang="en-US" altLang="ko-KR" sz="1600" dirty="0" smtClean="0"/>
              <a:t>of downlink or uplink</a:t>
            </a:r>
          </a:p>
          <a:p>
            <a:pPr lvl="1"/>
            <a:r>
              <a:rPr lang="en-US" altLang="ko-KR" sz="1600" dirty="0" smtClean="0"/>
              <a:t>Note: Exact name of mode can be </a:t>
            </a:r>
            <a:r>
              <a:rPr lang="en-US" altLang="ko-KR" sz="1600" dirty="0" smtClean="0"/>
              <a:t>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Y/N/A: 42/12/43</a:t>
            </a:r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shall support Synchronous mode for multi-link operation?</a:t>
            </a:r>
          </a:p>
          <a:p>
            <a:pPr lvl="1"/>
            <a:r>
              <a:rPr lang="en-US" altLang="ko-KR" sz="1600" dirty="0" smtClean="0"/>
              <a:t>Synchronous mode means only following transmissions are allowed</a:t>
            </a:r>
          </a:p>
          <a:p>
            <a:pPr lvl="2"/>
            <a:r>
              <a:rPr lang="en-US" altLang="ko-KR" sz="1400" dirty="0" smtClean="0"/>
              <a:t>A PPDU is transmitted on one link </a:t>
            </a:r>
            <a:r>
              <a:rPr lang="en-US" altLang="ko-KR" sz="1400" dirty="0"/>
              <a:t>by </a:t>
            </a:r>
            <a:r>
              <a:rPr lang="en-US" altLang="ko-KR" sz="1400" dirty="0" smtClean="0"/>
              <a:t>a STA </a:t>
            </a:r>
            <a:r>
              <a:rPr lang="en-US" altLang="ko-KR" sz="1400" dirty="0"/>
              <a:t>belonging to a multi-link logical entity (MLLE) </a:t>
            </a:r>
            <a:endParaRPr lang="en-US" altLang="ko-KR" sz="1400" dirty="0" smtClean="0"/>
          </a:p>
          <a:p>
            <a:pPr lvl="2"/>
            <a:r>
              <a:rPr lang="en-US" altLang="ko-KR" sz="1400" dirty="0"/>
              <a:t>N</a:t>
            </a:r>
            <a:r>
              <a:rPr lang="en-US" altLang="ko-KR" sz="1400" dirty="0" smtClean="0"/>
              <a:t> DL PPDUs are transmitted concurrently over </a:t>
            </a:r>
            <a:r>
              <a:rPr lang="en-US" altLang="ko-KR" sz="1400" dirty="0"/>
              <a:t>N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links by STAs belonging to a multi-link logical entity (MLLE) </a:t>
            </a:r>
            <a:r>
              <a:rPr lang="en-US" altLang="ko-KR" sz="1400" dirty="0" smtClean="0"/>
              <a:t>(N&gt;=2)</a:t>
            </a:r>
          </a:p>
          <a:p>
            <a:pPr lvl="2"/>
            <a:r>
              <a:rPr lang="en-US" altLang="ko-KR" sz="1400" dirty="0" smtClean="0"/>
              <a:t>M UL </a:t>
            </a:r>
            <a:r>
              <a:rPr lang="en-US" altLang="ko-KR" sz="1400" dirty="0"/>
              <a:t>PPDUs are transmitted concurrently over </a:t>
            </a:r>
            <a:r>
              <a:rPr lang="en-US" altLang="ko-KR" sz="1400" dirty="0" smtClean="0"/>
              <a:t>M </a:t>
            </a:r>
            <a:r>
              <a:rPr lang="en-US" altLang="ko-KR" sz="1400" dirty="0"/>
              <a:t>links by STAs belonging to a multi-link logical entity (MLLE</a:t>
            </a:r>
            <a:r>
              <a:rPr lang="en-US" altLang="ko-KR" sz="1400" dirty="0" smtClean="0"/>
              <a:t>) (M&gt;=2)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Note</a:t>
            </a:r>
            <a:r>
              <a:rPr lang="en-US" altLang="ko-KR" sz="1600" dirty="0"/>
              <a:t>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78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that each link has a primary channel in Synchronous mode?</a:t>
            </a:r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2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246337</TotalTime>
  <Words>1216</Words>
  <Application>Microsoft Office PowerPoint</Application>
  <PresentationFormat>화면 슬라이드 쇼(4:3)</PresentationFormat>
  <Paragraphs>229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9133</cp:revision>
  <cp:lastPrinted>2018-10-31T23:27:01Z</cp:lastPrinted>
  <dcterms:created xsi:type="dcterms:W3CDTF">2007-05-21T21:00:37Z</dcterms:created>
  <dcterms:modified xsi:type="dcterms:W3CDTF">2019-09-19T05:29:49Z</dcterms:modified>
</cp:coreProperties>
</file>