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05" r:id="rId13"/>
    <p:sldId id="1008" r:id="rId14"/>
    <p:sldId id="1009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5714" autoAdjust="0"/>
  </p:normalViewPr>
  <p:slideViewPr>
    <p:cSldViewPr>
      <p:cViewPr varScale="1">
        <p:scale>
          <a:sx n="100" d="100"/>
          <a:sy n="100" d="100"/>
        </p:scale>
        <p:origin x="21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8356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3139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306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802.11-19/1144r1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shall support two modes, i.e., Asynchronous mode and Synchronous mode for multi-link operation?</a:t>
            </a:r>
          </a:p>
          <a:p>
            <a:pPr lvl="1"/>
            <a:r>
              <a:rPr lang="en-US" altLang="ko-KR" sz="1600" dirty="0" smtClean="0"/>
              <a:t>Asynchronous mode means frames are transmitted non-concurrently over multiple links regardless of downlink or uplink</a:t>
            </a:r>
          </a:p>
          <a:p>
            <a:pPr lvl="1"/>
            <a:r>
              <a:rPr lang="en-US" altLang="ko-KR" sz="1600" dirty="0" smtClean="0"/>
              <a:t>Synchronous mode means frames are transmitted concurrently over multiple links only for either downlink or uplink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29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in Asynchronous mode, each link follows the EDCA channel access protocol used in a single link?</a:t>
            </a:r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352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multiple primary channels for Synchronous mode in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2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245942</TotalTime>
  <Words>1140</Words>
  <Application>Microsoft Office PowerPoint</Application>
  <PresentationFormat>화면 슬라이드 쇼(4:3)</PresentationFormat>
  <Paragraphs>219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Straw Poll 2</vt:lpstr>
      <vt:lpstr>Straw Poll 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9100</cp:revision>
  <cp:lastPrinted>2018-10-31T23:27:01Z</cp:lastPrinted>
  <dcterms:created xsi:type="dcterms:W3CDTF">2007-05-21T21:00:37Z</dcterms:created>
  <dcterms:modified xsi:type="dcterms:W3CDTF">2019-09-05T00:17:45Z</dcterms:modified>
</cp:coreProperties>
</file>